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8.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7" r:id="rId2"/>
    <p:sldMasterId id="2147483769" r:id="rId3"/>
    <p:sldMasterId id="2147483772" r:id="rId4"/>
    <p:sldMasterId id="2147483783" r:id="rId5"/>
    <p:sldMasterId id="2147483815" r:id="rId6"/>
    <p:sldMasterId id="2147483827" r:id="rId7"/>
    <p:sldMasterId id="2147483873" r:id="rId8"/>
    <p:sldMasterId id="2147483911" r:id="rId9"/>
  </p:sldMasterIdLst>
  <p:notesMasterIdLst>
    <p:notesMasterId r:id="rId62"/>
  </p:notesMasterIdLst>
  <p:sldIdLst>
    <p:sldId id="4268" r:id="rId10"/>
    <p:sldId id="304" r:id="rId11"/>
    <p:sldId id="4260" r:id="rId12"/>
    <p:sldId id="4473" r:id="rId13"/>
    <p:sldId id="270" r:id="rId14"/>
    <p:sldId id="4490" r:id="rId15"/>
    <p:sldId id="2103813567" r:id="rId16"/>
    <p:sldId id="2103813560" r:id="rId17"/>
    <p:sldId id="2103813559" r:id="rId18"/>
    <p:sldId id="2103813561" r:id="rId19"/>
    <p:sldId id="2103813562" r:id="rId20"/>
    <p:sldId id="293" r:id="rId21"/>
    <p:sldId id="2103813566" r:id="rId22"/>
    <p:sldId id="2103813565" r:id="rId23"/>
    <p:sldId id="2103813563" r:id="rId24"/>
    <p:sldId id="268" r:id="rId25"/>
    <p:sldId id="4198" r:id="rId26"/>
    <p:sldId id="351" r:id="rId27"/>
    <p:sldId id="4238" r:id="rId28"/>
    <p:sldId id="4246" r:id="rId29"/>
    <p:sldId id="4243" r:id="rId30"/>
    <p:sldId id="4244" r:id="rId31"/>
    <p:sldId id="4247" r:id="rId32"/>
    <p:sldId id="4248" r:id="rId33"/>
    <p:sldId id="4249" r:id="rId34"/>
    <p:sldId id="4250" r:id="rId35"/>
    <p:sldId id="4251" r:id="rId36"/>
    <p:sldId id="4252" r:id="rId37"/>
    <p:sldId id="4253" r:id="rId38"/>
    <p:sldId id="4254" r:id="rId39"/>
    <p:sldId id="4283" r:id="rId40"/>
    <p:sldId id="4286" r:id="rId41"/>
    <p:sldId id="2103813544" r:id="rId42"/>
    <p:sldId id="4718" r:id="rId43"/>
    <p:sldId id="2103813546" r:id="rId44"/>
    <p:sldId id="2103813547" r:id="rId45"/>
    <p:sldId id="2103813545" r:id="rId46"/>
    <p:sldId id="2103813558" r:id="rId47"/>
    <p:sldId id="2103813557" r:id="rId48"/>
    <p:sldId id="4684" r:id="rId49"/>
    <p:sldId id="2103813548" r:id="rId50"/>
    <p:sldId id="2103813549" r:id="rId51"/>
    <p:sldId id="2103813550" r:id="rId52"/>
    <p:sldId id="2103813551" r:id="rId53"/>
    <p:sldId id="2103813552" r:id="rId54"/>
    <p:sldId id="2103813553" r:id="rId55"/>
    <p:sldId id="2103813554" r:id="rId56"/>
    <p:sldId id="2103813555" r:id="rId57"/>
    <p:sldId id="2103813556" r:id="rId58"/>
    <p:sldId id="4296" r:id="rId59"/>
    <p:sldId id="4297" r:id="rId60"/>
    <p:sldId id="429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FF"/>
    <a:srgbClr val="FFE17A"/>
    <a:srgbClr val="FEC91B"/>
    <a:srgbClr val="F2F2F2"/>
    <a:srgbClr val="8BAE46"/>
    <a:srgbClr val="708541"/>
    <a:srgbClr val="B1D272"/>
    <a:srgbClr val="D7F3A2"/>
    <a:srgbClr val="D1D2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29" autoAdjust="0"/>
    <p:restoredTop sz="77472" autoAdjust="0"/>
  </p:normalViewPr>
  <p:slideViewPr>
    <p:cSldViewPr snapToGrid="0">
      <p:cViewPr varScale="1">
        <p:scale>
          <a:sx n="59" d="100"/>
          <a:sy n="59" d="100"/>
        </p:scale>
        <p:origin x="148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Intel Clear" panose="020B0604020203020204" pitchFamily="34" charset="0"/>
              </a:defRPr>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Intel Clear" panose="020B0604020203020204" pitchFamily="34" charset="0"/>
              </a:defRPr>
            </a:lvl1pPr>
          </a:lstStyle>
          <a:p>
            <a:fld id="{5654BEF1-FA0D-407D-9AEF-63F62FF016CB}" type="datetimeFigureOut">
              <a:rPr lang="en-IN" smtClean="0"/>
              <a:pPr/>
              <a:t>29-02-2024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Intel Clear" panose="020B0604020203020204" pitchFamily="34" charset="0"/>
              </a:defRPr>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Intel Clear" panose="020B0604020203020204" pitchFamily="34" charset="0"/>
              </a:defRPr>
            </a:lvl1pPr>
          </a:lstStyle>
          <a:p>
            <a:fld id="{677B6FE6-6FE0-4B00-BDAF-1BF92B28B7C9}" type="slidenum">
              <a:rPr lang="en-IN" smtClean="0"/>
              <a:pPr/>
              <a:t>‹#›</a:t>
            </a:fld>
            <a:endParaRPr lang="en-IN" dirty="0"/>
          </a:p>
        </p:txBody>
      </p:sp>
    </p:spTree>
    <p:extLst>
      <p:ext uri="{BB962C8B-B14F-4D97-AF65-F5344CB8AC3E}">
        <p14:creationId xmlns:p14="http://schemas.microsoft.com/office/powerpoint/2010/main" val="188749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Intel Clear" panose="020B0604020203020204" pitchFamily="34" charset="0"/>
        <a:ea typeface="+mn-ea"/>
        <a:cs typeface="+mn-cs"/>
      </a:defRPr>
    </a:lvl1pPr>
    <a:lvl2pPr marL="457200" algn="l" defTabSz="914400" rtl="0" eaLnBrk="1" latinLnBrk="0" hangingPunct="1">
      <a:defRPr sz="1200" kern="1200">
        <a:solidFill>
          <a:schemeClr val="tx1"/>
        </a:solidFill>
        <a:latin typeface="Intel Clear" panose="020B0604020203020204" pitchFamily="34" charset="0"/>
        <a:ea typeface="+mn-ea"/>
        <a:cs typeface="+mn-cs"/>
      </a:defRPr>
    </a:lvl2pPr>
    <a:lvl3pPr marL="914400" algn="l" defTabSz="914400" rtl="0" eaLnBrk="1" latinLnBrk="0" hangingPunct="1">
      <a:defRPr sz="1200" kern="1200">
        <a:solidFill>
          <a:schemeClr val="tx1"/>
        </a:solidFill>
        <a:latin typeface="Intel Clear" panose="020B0604020203020204" pitchFamily="34" charset="0"/>
        <a:ea typeface="+mn-ea"/>
        <a:cs typeface="+mn-cs"/>
      </a:defRPr>
    </a:lvl3pPr>
    <a:lvl4pPr marL="1371600" algn="l" defTabSz="914400" rtl="0" eaLnBrk="1" latinLnBrk="0" hangingPunct="1">
      <a:defRPr sz="1200" kern="1200">
        <a:solidFill>
          <a:schemeClr val="tx1"/>
        </a:solidFill>
        <a:latin typeface="Intel Clear" panose="020B0604020203020204" pitchFamily="34" charset="0"/>
        <a:ea typeface="+mn-ea"/>
        <a:cs typeface="+mn-cs"/>
      </a:defRPr>
    </a:lvl4pPr>
    <a:lvl5pPr marL="1828800" algn="l" defTabSz="914400" rtl="0" eaLnBrk="1" latinLnBrk="0" hangingPunct="1">
      <a:defRPr sz="1200" kern="1200">
        <a:solidFill>
          <a:schemeClr val="tx1"/>
        </a:solidFill>
        <a:latin typeface="Intel Clear" panose="020B0604020203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edium.com/@jayeshbahire/perceptron-and-backpropagation-970d752f4e44"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Intel Clear" panose="020B0604020203020204" pitchFamily="34" charset="0"/>
                <a:ea typeface="Intel Clear" panose="020B0604020203020204" pitchFamily="34" charset="0"/>
              </a:rPr>
              <a:t>Welcome back to the AI for Workforce program. Today we are discussing Module 3 What is inside AI?</a:t>
            </a:r>
            <a:endParaRPr lang="en-SG" sz="1200" dirty="0">
              <a:effectLst/>
              <a:ea typeface="Intel Clear" panose="020B0604020203020204" pitchFamily="34" charset="0"/>
            </a:endParaRPr>
          </a:p>
          <a:p>
            <a:endParaRPr lang="en-IN"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609234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Intel Clear"/>
              </a:rPr>
              <a:t>What you are seeing right now is just part of a list of all the AI models out there.</a:t>
            </a:r>
            <a:endParaRPr lang="en-US" dirty="0"/>
          </a:p>
          <a:p>
            <a:r>
              <a:rPr lang="en-US" dirty="0">
                <a:latin typeface="Intel Clear"/>
              </a:rPr>
              <a:t>Some of the popular models include:</a:t>
            </a:r>
            <a:endParaRPr lang="en-US" dirty="0"/>
          </a:p>
          <a:p>
            <a:pPr marL="285750" indent="-285750">
              <a:buFont typeface="Arial" panose="020B0604020202020204" pitchFamily="34" charset="0"/>
              <a:buChar char="•"/>
            </a:pPr>
            <a:r>
              <a:rPr lang="en-US" dirty="0">
                <a:latin typeface="Intel Clear"/>
              </a:rPr>
              <a:t>Decision Tree. </a:t>
            </a:r>
            <a:r>
              <a:rPr lang="en-US" i="1" dirty="0">
                <a:latin typeface="Intel Clear"/>
              </a:rPr>
              <a:t>(Animation on mouse click)</a:t>
            </a:r>
          </a:p>
          <a:p>
            <a:pPr marL="285750" indent="-285750">
              <a:buFont typeface="Arial" panose="020B0604020202020204" pitchFamily="34" charset="0"/>
              <a:buChar char="•"/>
            </a:pPr>
            <a:r>
              <a:rPr lang="en-US" dirty="0">
                <a:latin typeface="Intel Clear"/>
              </a:rPr>
              <a:t>Linear Regression. </a:t>
            </a:r>
            <a:r>
              <a:rPr lang="en-US" i="1" dirty="0"/>
              <a:t>(Animation on mouse click)</a:t>
            </a:r>
            <a:endParaRPr lang="en-US" i="1" dirty="0">
              <a:latin typeface="Intel Clear"/>
            </a:endParaRPr>
          </a:p>
          <a:p>
            <a:pPr marL="285750" indent="-285750">
              <a:buFont typeface="Arial" panose="020B0604020202020204" pitchFamily="34" charset="0"/>
              <a:buChar char="•"/>
            </a:pPr>
            <a:r>
              <a:rPr lang="en-US" dirty="0">
                <a:latin typeface="Intel Clear"/>
              </a:rPr>
              <a:t>K-Nearest Neighbor (</a:t>
            </a:r>
            <a:r>
              <a:rPr lang="en-US" dirty="0" err="1">
                <a:latin typeface="Intel Clear"/>
              </a:rPr>
              <a:t>kNN</a:t>
            </a:r>
            <a:r>
              <a:rPr lang="en-US" dirty="0">
                <a:latin typeface="Intel Clear"/>
              </a:rPr>
              <a:t>). </a:t>
            </a:r>
            <a:r>
              <a:rPr lang="en-US" i="1" dirty="0"/>
              <a:t>(Animation on mouse click)</a:t>
            </a:r>
            <a:endParaRPr lang="en-US" i="1" dirty="0">
              <a:latin typeface="Intel Clear"/>
            </a:endParaRPr>
          </a:p>
          <a:p>
            <a:pPr marL="285750" indent="-285750">
              <a:buFont typeface="Arial" panose="020B0604020202020204" pitchFamily="34" charset="0"/>
              <a:buChar char="•"/>
            </a:pPr>
            <a:r>
              <a:rPr lang="en-US" dirty="0">
                <a:latin typeface="Intel Clear"/>
              </a:rPr>
              <a:t>And, Random Forest. </a:t>
            </a:r>
            <a:r>
              <a:rPr lang="en-US" i="1" dirty="0"/>
              <a:t>(Animation on mouse click)</a:t>
            </a:r>
            <a:endParaRPr lang="en-US" i="1" dirty="0">
              <a:latin typeface="Intel Clear"/>
            </a:endParaRPr>
          </a:p>
          <a:p>
            <a:endParaRPr lang="en-US" dirty="0">
              <a:cs typeface="Intel Clear" panose="020B0604020203020204" pitchFamily="34" charset="0"/>
            </a:endParaRPr>
          </a:p>
          <a:p>
            <a:pPr lvl="0" fontAlgn="ctr">
              <a:lnSpc>
                <a:spcPct val="107000"/>
              </a:lnSpc>
              <a:buSzPts val="1000"/>
              <a:tabLst>
                <a:tab pos="457200" algn="l"/>
              </a:tabLst>
            </a:pPr>
            <a:endParaRPr lang="en-US" sz="1200" kern="0" dirty="0">
              <a:solidFill>
                <a:srgbClr val="003C7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A7EB01-F493-4376-B589-82991A829AA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699526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pPr/>
              <a:t>13</a:t>
            </a:fld>
            <a:endParaRPr lang="en-IN" dirty="0"/>
          </a:p>
        </p:txBody>
      </p:sp>
    </p:spTree>
    <p:extLst>
      <p:ext uri="{BB962C8B-B14F-4D97-AF65-F5344CB8AC3E}">
        <p14:creationId xmlns:p14="http://schemas.microsoft.com/office/powerpoint/2010/main" val="2109773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Intel Clear" panose="020B0604020203020204" pitchFamily="34" charset="0"/>
                <a:ea typeface="Intel Clear" panose="020B0604020203020204" pitchFamily="34" charset="0"/>
              </a:rPr>
              <a:t>What you are seeing right now is just part of a list of all the AI models out there.</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For this lesson, we will just learn one model. We will learn a very simple model call Perceptron.</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Can you find where is the perceptron in Figure 1?</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 </a:t>
            </a:r>
            <a:endParaRPr lang="en-SG" sz="1200" dirty="0">
              <a:effectLst/>
              <a:ea typeface="Intel Clear" panose="020B0604020203020204" pitchFamily="34" charset="0"/>
            </a:endParaRPr>
          </a:p>
          <a:p>
            <a:r>
              <a:rPr lang="en-US" sz="1200" i="1" dirty="0">
                <a:effectLst/>
                <a:latin typeface="Intel Clear" panose="020B0604020203020204" pitchFamily="34" charset="0"/>
                <a:ea typeface="Intel Clear" panose="020B0604020203020204" pitchFamily="34" charset="0"/>
              </a:rPr>
              <a:t>Note to Facilitator: Inside the table, it is on the left, under Neural Networks.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effectLst/>
                <a:latin typeface="Intel Clear" panose="020B0604020203020204" pitchFamily="34" charset="0"/>
                <a:ea typeface="Intel Clear" panose="020B0604020203020204" pitchFamily="34" charset="0"/>
              </a:rPr>
              <a:t>(There is animation for this slide.)</a:t>
            </a:r>
            <a:endParaRPr lang="en-SG" sz="1200" dirty="0">
              <a:effectLst/>
              <a:ea typeface="Intel Clear" panose="020B0604020203020204" pitchFamily="34" charset="0"/>
            </a:endParaRPr>
          </a:p>
          <a:p>
            <a:endParaRPr lang="en-US" dirty="0"/>
          </a:p>
          <a:p>
            <a:r>
              <a:rPr lang="en-US" dirty="0"/>
              <a:t>Image : https://</a:t>
            </a:r>
            <a:r>
              <a:rPr lang="en-US" dirty="0" err="1"/>
              <a:t>www.vectorstock.com</a:t>
            </a:r>
            <a:r>
              <a:rPr lang="en-US" dirty="0"/>
              <a:t>/royalty-free-vector/robot-man-thinking-flat-cartoon-vector-17288500</a:t>
            </a:r>
          </a:p>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pPr/>
              <a:t>15</a:t>
            </a:fld>
            <a:endParaRPr lang="en-IN" dirty="0"/>
          </a:p>
        </p:txBody>
      </p:sp>
    </p:spTree>
    <p:extLst>
      <p:ext uri="{BB962C8B-B14F-4D97-AF65-F5344CB8AC3E}">
        <p14:creationId xmlns:p14="http://schemas.microsoft.com/office/powerpoint/2010/main" val="3887191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Let's say you want to go out to the park today. What would be your thought process? What would you consider?</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Most of us would want to avoid getting soaked in the rain. These are possible factors that may influence your decision whether to go out. So, the first question that you may ask is, “Should I bring a rain jacket?”</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Then, you may also ask, “Should I bring an umbrella?”</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Or you may also ask, “What is the weather now?”</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And finally, “What will the weather be like, later in the day?”</a:t>
            </a:r>
            <a:endParaRPr lang="en-SG" sz="1200" dirty="0">
              <a:effectLst/>
              <a:ea typeface="Intel Clear" panose="020B0604020203020204" pitchFamily="34" charset="0"/>
            </a:endParaRPr>
          </a:p>
          <a:p>
            <a:endParaRPr lang="en-US" dirty="0"/>
          </a:p>
        </p:txBody>
      </p:sp>
    </p:spTree>
    <p:extLst>
      <p:ext uri="{BB962C8B-B14F-4D97-AF65-F5344CB8AC3E}">
        <p14:creationId xmlns:p14="http://schemas.microsoft.com/office/powerpoint/2010/main" val="1023957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Now, you have the factors that will influence your decision to go out. </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But take note, not all factors are equal. Some factors are more important, while some are not. </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Let's see which one is more important.</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Let us rank them from the most important to the least important</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For me, “is it sunny now” is more important than “the weather forecast later”. And “having a jacket” is more important than “having an umbrella. We can put the ranking for this example.</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Now let us convert this to perceptron.</a:t>
            </a:r>
          </a:p>
          <a:p>
            <a:pPr algn="just"/>
            <a:endParaRPr lang="en-US" sz="1200" dirty="0">
              <a:effectLst/>
              <a:latin typeface="Intel Clear" panose="020B0604020203020204" pitchFamily="34" charset="0"/>
              <a:ea typeface="Intel Clear" panose="020B0604020203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i="1" dirty="0">
                <a:effectLst/>
                <a:latin typeface="Intel Clear" panose="020B0604020203020204" pitchFamily="34" charset="0"/>
                <a:ea typeface="Intel Clear" panose="020B0604020203020204" pitchFamily="34" charset="0"/>
              </a:rPr>
              <a:t>(There is animation for this slide.)</a:t>
            </a:r>
            <a:endParaRPr lang="en-SG" sz="1200" dirty="0">
              <a:effectLst/>
              <a:ea typeface="Intel Clear" panose="020B0604020203020204" pitchFamily="34" charset="0"/>
            </a:endParaRPr>
          </a:p>
          <a:p>
            <a:endParaRPr lang="en-US" dirty="0"/>
          </a:p>
        </p:txBody>
      </p:sp>
    </p:spTree>
    <p:extLst>
      <p:ext uri="{BB962C8B-B14F-4D97-AF65-F5344CB8AC3E}">
        <p14:creationId xmlns:p14="http://schemas.microsoft.com/office/powerpoint/2010/main" val="338479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Before we continue with the earlier example, let us learn what is a perceptron.</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Perceptron is a simple logic. </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With some conditions (we can call these conditions input, reasons, factors), you will perform some simple arithmetic calculation to them, and finally with the output of the calculation, you will determine its results.</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 </a:t>
            </a:r>
            <a:endParaRPr lang="en-SG" sz="1200" dirty="0">
              <a:effectLst/>
              <a:ea typeface="Intel Clear" panose="020B0604020203020204" pitchFamily="34" charset="0"/>
            </a:endParaRPr>
          </a:p>
          <a:p>
            <a:pPr algn="just"/>
            <a:r>
              <a:rPr lang="en-US" sz="1200" i="1" dirty="0">
                <a:effectLst/>
                <a:latin typeface="Intel Clear" panose="020B0604020203020204" pitchFamily="34" charset="0"/>
                <a:ea typeface="Intel Clear" panose="020B0604020203020204" pitchFamily="34" charset="0"/>
              </a:rPr>
              <a:t>(You may also want to write it out on whiteboard/blackboard, telling the students on the process in a step-by-step manner (for slides 10 – 13).)</a:t>
            </a:r>
          </a:p>
          <a:p>
            <a:pPr algn="just"/>
            <a:r>
              <a:rPr lang="en-US" sz="1200" i="0" dirty="0">
                <a:effectLst/>
                <a:latin typeface="Intel Clear" panose="020B0604020203020204" pitchFamily="34" charset="0"/>
                <a:ea typeface="Intel Clear" panose="020B0604020203020204" pitchFamily="34" charset="0"/>
              </a:rPr>
              <a:t>For more information, please refer to: </a:t>
            </a:r>
            <a:r>
              <a:rPr lang="en-US" sz="1800" i="0" u="sng" dirty="0">
                <a:solidFill>
                  <a:srgbClr val="0000FF"/>
                </a:solidFill>
                <a:effectLst/>
                <a:latin typeface="Times New Roman" panose="02020603050405020304" pitchFamily="18" charset="0"/>
                <a:ea typeface="Times New Roman" panose="02020603050405020304" pitchFamily="18" charset="0"/>
                <a:hlinkClick r:id="rId3"/>
              </a:rPr>
              <a:t>https://medium.com/@jayeshbahire/perceptron-and-backpropagation-970d752f4e44</a:t>
            </a:r>
            <a:endParaRPr lang="en-IN" i="0" dirty="0"/>
          </a:p>
          <a:p>
            <a:endParaRPr lang="en-US" dirty="0"/>
          </a:p>
        </p:txBody>
      </p:sp>
    </p:spTree>
    <p:extLst>
      <p:ext uri="{BB962C8B-B14F-4D97-AF65-F5344CB8AC3E}">
        <p14:creationId xmlns:p14="http://schemas.microsoft.com/office/powerpoint/2010/main" val="112164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Intel Clear" panose="020B0604020203020204" pitchFamily="34" charset="0"/>
                <a:ea typeface="Intel Clear" panose="020B0604020203020204" pitchFamily="34" charset="0"/>
              </a:rPr>
              <a:t>The very simple model of perceptron is just to add all the inputs.</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To start with, let us look at what is “input” in a perceptron.</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What are inputs? Inputs can be factors, reasons, conditions, in the decision-making process etc. </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In the example just now, the inputs would be factors or conditions such as: do I have a jacket, do I have an umbrella, is it sunny etc.</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We will add all the inputs (we will name it X1, X2, X3, and so on)</a:t>
            </a:r>
            <a:endParaRPr lang="en-SG" dirty="0"/>
          </a:p>
          <a:p>
            <a:endParaRPr lang="en-US" dirty="0"/>
          </a:p>
        </p:txBody>
      </p:sp>
    </p:spTree>
    <p:extLst>
      <p:ext uri="{BB962C8B-B14F-4D97-AF65-F5344CB8AC3E}">
        <p14:creationId xmlns:p14="http://schemas.microsoft.com/office/powerpoint/2010/main" val="2791476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000000"/>
                </a:solidFill>
                <a:effectLst/>
                <a:latin typeface="Intel Clear" panose="020B0604020203020204" pitchFamily="34" charset="0"/>
                <a:ea typeface="Intel Clear" panose="020B0604020203020204" pitchFamily="34" charset="0"/>
              </a:rPr>
              <a:t>But each input is not equal. </a:t>
            </a:r>
            <a:endParaRPr lang="en-SG" sz="1200" dirty="0">
              <a:effectLst/>
              <a:ea typeface="Intel Clear" panose="020B0604020203020204" pitchFamily="34" charset="0"/>
            </a:endParaRPr>
          </a:p>
          <a:p>
            <a:r>
              <a:rPr lang="en-GB" sz="1200" dirty="0">
                <a:solidFill>
                  <a:srgbClr val="000000"/>
                </a:solidFill>
                <a:effectLst/>
                <a:latin typeface="Intel Clear" panose="020B0604020203020204" pitchFamily="34" charset="0"/>
                <a:ea typeface="Intel Clear" panose="020B0604020203020204" pitchFamily="34" charset="0"/>
              </a:rPr>
              <a:t>Some are more important; some are less important. Deciding on the values is based on experience, preference and relevance to the situation.</a:t>
            </a:r>
            <a:endParaRPr lang="en-SG" sz="1200" dirty="0">
              <a:effectLst/>
              <a:ea typeface="Intel Clear" panose="020B0604020203020204" pitchFamily="34" charset="0"/>
            </a:endParaRPr>
          </a:p>
          <a:p>
            <a:r>
              <a:rPr lang="en-GB" sz="1200" dirty="0">
                <a:solidFill>
                  <a:srgbClr val="000000"/>
                </a:solidFill>
                <a:effectLst/>
                <a:latin typeface="Intel Clear" panose="020B0604020203020204" pitchFamily="34" charset="0"/>
                <a:ea typeface="Intel Clear" panose="020B0604020203020204" pitchFamily="34" charset="0"/>
              </a:rPr>
              <a:t>That</a:t>
            </a:r>
            <a:r>
              <a:rPr lang="en-US" sz="1200" dirty="0">
                <a:solidFill>
                  <a:srgbClr val="000000"/>
                </a:solidFill>
                <a:effectLst/>
                <a:latin typeface="Intel Clear" panose="020B0604020203020204" pitchFamily="34" charset="0"/>
                <a:ea typeface="Intel Clear" panose="020B0604020203020204" pitchFamily="34" charset="0"/>
              </a:rPr>
              <a:t> is</a:t>
            </a:r>
            <a:r>
              <a:rPr lang="en-GB" sz="1200" dirty="0">
                <a:solidFill>
                  <a:srgbClr val="000000"/>
                </a:solidFill>
                <a:effectLst/>
                <a:latin typeface="Intel Clear" panose="020B0604020203020204" pitchFamily="34" charset="0"/>
                <a:ea typeface="Intel Clear" panose="020B0604020203020204" pitchFamily="34" charset="0"/>
              </a:rPr>
              <a:t> why we introduce the weights here. A factor that is more important will have a larger weight. They are denoted with the symbol W.</a:t>
            </a:r>
            <a:endParaRPr lang="en-SG" sz="1200" dirty="0">
              <a:effectLst/>
              <a:ea typeface="Intel Clear" panose="020B0604020203020204" pitchFamily="34" charset="0"/>
            </a:endParaRPr>
          </a:p>
          <a:p>
            <a:r>
              <a:rPr lang="en-GB" sz="1200" dirty="0">
                <a:solidFill>
                  <a:srgbClr val="000000"/>
                </a:solidFill>
                <a:effectLst/>
                <a:latin typeface="Intel Clear" panose="020B0604020203020204" pitchFamily="34" charset="0"/>
                <a:ea typeface="Intel Clear" panose="020B0604020203020204" pitchFamily="34" charset="0"/>
              </a:rPr>
              <a:t>Instead of just adding all the input, we now have a weighted input.</a:t>
            </a:r>
            <a:endParaRPr lang="en-SG" sz="1200" dirty="0">
              <a:effectLst/>
              <a:ea typeface="Intel Clear" panose="020B0604020203020204" pitchFamily="34" charset="0"/>
            </a:endParaRPr>
          </a:p>
          <a:p>
            <a:pPr algn="just"/>
            <a:r>
              <a:rPr lang="en-GB" sz="1200" dirty="0">
                <a:solidFill>
                  <a:srgbClr val="000000"/>
                </a:solidFill>
                <a:effectLst/>
                <a:latin typeface="Intel Clear" panose="020B0604020203020204" pitchFamily="34" charset="0"/>
                <a:ea typeface="Intel Clear" panose="020B0604020203020204" pitchFamily="34" charset="0"/>
              </a:rPr>
              <a:t>Weighted input means the input multiplied with their own weights, just like in the formula.</a:t>
            </a:r>
            <a:endParaRPr lang="en-SG" dirty="0"/>
          </a:p>
          <a:p>
            <a:endParaRPr lang="en-US" dirty="0"/>
          </a:p>
          <a:p>
            <a:endParaRPr lang="en-US" dirty="0"/>
          </a:p>
        </p:txBody>
      </p:sp>
    </p:spTree>
    <p:extLst>
      <p:ext uri="{BB962C8B-B14F-4D97-AF65-F5344CB8AC3E}">
        <p14:creationId xmlns:p14="http://schemas.microsoft.com/office/powerpoint/2010/main" val="2991918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Now, if we add all the inputs and the weights, the sum will always be a positive value. </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For a simple decision, it is either a yes or a no. If we take positive value as yes, and negative value as no, we can never get an answer No as the value is always positive.</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Therefore, we must have the possibility of summation to be negative. Therefore, we introduce bias. Bias helps to bring the number down. In this diagram, bias is shown as w0. In our exercise later, we will use WB. Please take note.</a:t>
            </a:r>
            <a:endParaRPr lang="en-SG" dirty="0"/>
          </a:p>
          <a:p>
            <a:endParaRPr lang="en-US" dirty="0"/>
          </a:p>
        </p:txBody>
      </p:sp>
    </p:spTree>
    <p:extLst>
      <p:ext uri="{BB962C8B-B14F-4D97-AF65-F5344CB8AC3E}">
        <p14:creationId xmlns:p14="http://schemas.microsoft.com/office/powerpoint/2010/main" val="1734577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After we get the values (from input and from bias), what do we do with it?</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We will determine the outcome based on the summation of both the weighted input and weighted bias. If it is a positive number, then it is a Yes. If it is a negative number, it is a No.</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So, we are using zero (0) as a threshold. This is a step function. Any values below the threshold will be assigned low, which correspond to No. Any values above the threshold will be assigned high, which correspond to Yes.</a:t>
            </a:r>
            <a:endParaRPr lang="en-US" dirty="0"/>
          </a:p>
        </p:txBody>
      </p:sp>
    </p:spTree>
    <p:extLst>
      <p:ext uri="{BB962C8B-B14F-4D97-AF65-F5344CB8AC3E}">
        <p14:creationId xmlns:p14="http://schemas.microsoft.com/office/powerpoint/2010/main" val="12119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Intel Clear" panose="020B0604020203020204" pitchFamily="34" charset="0"/>
                <a:ea typeface="Intel Clear" panose="020B0604020203020204" pitchFamily="34" charset="0"/>
              </a:rPr>
              <a:t>Before we proceed with Module 3, let us recap what we have learned in the previous module.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Intel Clear" panose="020B0604020203020204" pitchFamily="34" charset="0"/>
                <a:ea typeface="Intel Clear" panose="020B0604020203020204" pitchFamily="34" charset="0"/>
              </a:rPr>
              <a:t>We learnt about features and functions of AI.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Intel Clear" panose="020B0604020203020204" pitchFamily="34" charset="0"/>
                <a:ea typeface="Intel Clear" panose="020B0604020203020204" pitchFamily="34" charset="0"/>
              </a:rPr>
              <a:t>We learnt about artificial general intelligence and artificial narrow intelligence.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Intel Clear" panose="020B0604020203020204" pitchFamily="34" charset="0"/>
                <a:ea typeface="Intel Clear" panose="020B0604020203020204" pitchFamily="34" charset="0"/>
              </a:rPr>
              <a:t>Further we had a look of various case studies of AI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Intel Clear" panose="020B0604020203020204" pitchFamily="34" charset="0"/>
                <a:ea typeface="Intel Clear" panose="020B0604020203020204" pitchFamily="34" charset="0"/>
              </a:rPr>
              <a:t>And we looked into what is AI and what is Not AI.</a:t>
            </a:r>
            <a:endParaRPr lang="en-SG" sz="1200" dirty="0">
              <a:effectLst/>
              <a:ea typeface="Intel Clear" panose="020B0604020203020204" pitchFamily="34" charset="0"/>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3</a:t>
            </a:fld>
            <a:endParaRPr lang="en-IN"/>
          </a:p>
        </p:txBody>
      </p:sp>
    </p:spTree>
    <p:extLst>
      <p:ext uri="{BB962C8B-B14F-4D97-AF65-F5344CB8AC3E}">
        <p14:creationId xmlns:p14="http://schemas.microsoft.com/office/powerpoint/2010/main" val="3075934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Intel Clear" panose="020B0604020203020204" pitchFamily="34" charset="0"/>
                <a:ea typeface="Intel Clear" panose="020B0604020203020204" pitchFamily="34" charset="0"/>
              </a:rPr>
              <a:t>Going back to the earlier example, we have four inputs. </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So, let’s draw the perceptron with four inputs (from X1 to X4). </a:t>
            </a:r>
            <a:r>
              <a:rPr lang="en-US" sz="1200" i="1" dirty="0">
                <a:effectLst/>
                <a:latin typeface="Intel Clear" panose="020B0604020203020204" pitchFamily="34" charset="0"/>
                <a:ea typeface="Intel Clear" panose="020B0604020203020204" pitchFamily="34" charset="0"/>
              </a:rPr>
              <a:t>(Animation on mouse click.)</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Next, we have their weights (from W1 to W3). </a:t>
            </a:r>
            <a:r>
              <a:rPr lang="en-US" sz="1200" i="1" dirty="0">
                <a:effectLst/>
                <a:latin typeface="Intel Clear" panose="020B0604020203020204" pitchFamily="34" charset="0"/>
                <a:ea typeface="Intel Clear" panose="020B0604020203020204" pitchFamily="34" charset="0"/>
              </a:rPr>
              <a:t>(Animation on mouse click.)</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Then, we also have the bias B, with weight WB. </a:t>
            </a:r>
            <a:r>
              <a:rPr lang="en-US" sz="1200" i="1" dirty="0">
                <a:effectLst/>
                <a:latin typeface="Intel Clear" panose="020B0604020203020204" pitchFamily="34" charset="0"/>
                <a:ea typeface="Intel Clear" panose="020B0604020203020204" pitchFamily="34" charset="0"/>
              </a:rPr>
              <a:t>(Animation on mouse click.)</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Finally, we sum them all up, compare with threshold, and we will get our output. </a:t>
            </a:r>
            <a:r>
              <a:rPr lang="en-US" sz="1200" i="1" dirty="0">
                <a:effectLst/>
                <a:latin typeface="Intel Clear" panose="020B0604020203020204" pitchFamily="34" charset="0"/>
                <a:ea typeface="Intel Clear" panose="020B0604020203020204" pitchFamily="34" charset="0"/>
              </a:rPr>
              <a:t>(Animation on mouse click.)</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 </a:t>
            </a:r>
            <a:endParaRPr lang="en-SG" sz="1200" dirty="0">
              <a:effectLst/>
              <a:ea typeface="Intel Clear" panose="020B0604020203020204" pitchFamily="34" charset="0"/>
            </a:endParaRPr>
          </a:p>
          <a:p>
            <a:r>
              <a:rPr lang="en-US" sz="1200" i="1" dirty="0">
                <a:effectLst/>
                <a:latin typeface="Intel Clear" panose="020B0604020203020204" pitchFamily="34" charset="0"/>
                <a:ea typeface="Intel Clear" panose="020B0604020203020204" pitchFamily="34" charset="0"/>
              </a:rPr>
              <a:t>(There is animation for this slide.)</a:t>
            </a:r>
            <a:endParaRPr lang="en-SG" sz="1200" dirty="0">
              <a:effectLst/>
              <a:ea typeface="Intel Clear" panose="020B0604020203020204" pitchFamily="34" charset="0"/>
            </a:endParaRPr>
          </a:p>
        </p:txBody>
      </p:sp>
    </p:spTree>
    <p:extLst>
      <p:ext uri="{BB962C8B-B14F-4D97-AF65-F5344CB8AC3E}">
        <p14:creationId xmlns:p14="http://schemas.microsoft.com/office/powerpoint/2010/main" val="1451853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Now we will fill in the four inputs with the factors that we have listed out.</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•Do I have a jacket?</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•Do I have umbrella?</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•Is it sunny now?</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•What is the weather forecast for later?</a:t>
            </a:r>
            <a:endParaRPr lang="en-SG" sz="1200" dirty="0">
              <a:effectLst/>
              <a:ea typeface="Intel Clear" panose="020B0604020203020204" pitchFamily="34" charset="0"/>
            </a:endParaRPr>
          </a:p>
        </p:txBody>
      </p:sp>
    </p:spTree>
    <p:extLst>
      <p:ext uri="{BB962C8B-B14F-4D97-AF65-F5344CB8AC3E}">
        <p14:creationId xmlns:p14="http://schemas.microsoft.com/office/powerpoint/2010/main" val="3969393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Now we will fill in the importance. But the importance is not very useful in mathematical calculations.</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Next, let us assign some numbers to them. At the same time, we will also assign a number for the bias weight (WB).</a:t>
            </a:r>
            <a:endParaRPr lang="en-SG" sz="1200" dirty="0">
              <a:effectLst/>
              <a:ea typeface="Intel Clear" panose="020B0604020203020204" pitchFamily="34" charset="0"/>
            </a:endParaRPr>
          </a:p>
        </p:txBody>
      </p:sp>
    </p:spTree>
    <p:extLst>
      <p:ext uri="{BB962C8B-B14F-4D97-AF65-F5344CB8AC3E}">
        <p14:creationId xmlns:p14="http://schemas.microsoft.com/office/powerpoint/2010/main" val="553748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How do we know what should be the actual values for the weights? We will not know what are the actual weights. However, we can make some assumptions.</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The values for the weights can come from experience. He may have an experience being sunny now would most likely mean a bright day ahead, hence the high importance there.</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It can also come from personal preference. A person may judge a particular factor more heavily as compared to another person. For example, she may be more concerned with the weather forecast, hence the higher importance there.</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The values for WB are also based on personal preference. If a person is more cautious, he may set the value for WB to be higher, hence his decision would gear towards staying indoors unless he is sure that it would not rain. On another hand, a person who is more daring will have a lower WB, hence he is more likely to go out regardless of the current situation. In this example, we choose 4 as we want to be more cautious.</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Therefore, there is no right or wrong answers in coming up with the values for the weights. However, the effects of the values will determine the outcome that the person is going to take, whether to go out or not. That is the reason why everyone comes up with a different decision, even though the situation is the same for everyone.</a:t>
            </a:r>
            <a:endParaRPr lang="en-SG" sz="1200" dirty="0">
              <a:effectLst/>
              <a:ea typeface="Intel Clear" panose="020B0604020203020204" pitchFamily="34" charset="0"/>
            </a:endParaRPr>
          </a:p>
        </p:txBody>
      </p:sp>
    </p:spTree>
    <p:extLst>
      <p:ext uri="{BB962C8B-B14F-4D97-AF65-F5344CB8AC3E}">
        <p14:creationId xmlns:p14="http://schemas.microsoft.com/office/powerpoint/2010/main" val="1509921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Intel Clear" panose="020B0604020203020204" pitchFamily="34" charset="0"/>
                <a:ea typeface="Intel Clear" panose="020B0604020203020204" pitchFamily="34" charset="0"/>
              </a:rPr>
              <a:t>For this example, let’s say: I have a jacket, I don’t have an umbrella, it is sunny now, and the weather forecast is going to rain.</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We can convert the yes and no to numbers 1 and 0. For bias, we will always take 1.</a:t>
            </a:r>
          </a:p>
        </p:txBody>
      </p:sp>
    </p:spTree>
    <p:extLst>
      <p:ext uri="{BB962C8B-B14F-4D97-AF65-F5344CB8AC3E}">
        <p14:creationId xmlns:p14="http://schemas.microsoft.com/office/powerpoint/2010/main" val="4288462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From this calculation, the output is 0.5. </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Since this is higher than the threshold (which is zero), the result is I will go out to the park.</a:t>
            </a:r>
          </a:p>
        </p:txBody>
      </p:sp>
    </p:spTree>
    <p:extLst>
      <p:ext uri="{BB962C8B-B14F-4D97-AF65-F5344CB8AC3E}">
        <p14:creationId xmlns:p14="http://schemas.microsoft.com/office/powerpoint/2010/main" val="3233406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Now let us change for another example.</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For this example, let’s say: I don’t have a jacket, I have an umbrella, it is not sunny now, and the weather forecast is ok.</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We will convert the yes and no to numbers 1 and 0. And similarly, for bias, we will take 1.</a:t>
            </a:r>
          </a:p>
        </p:txBody>
      </p:sp>
    </p:spTree>
    <p:extLst>
      <p:ext uri="{BB962C8B-B14F-4D97-AF65-F5344CB8AC3E}">
        <p14:creationId xmlns:p14="http://schemas.microsoft.com/office/powerpoint/2010/main" val="2598423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From this calculation, the output is -0.5. </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Since this is lower than the threshold (which is zero), the result is I will not go out to the park.</a:t>
            </a:r>
            <a:r>
              <a:rPr lang="en-US" sz="1200" b="1" i="1" dirty="0">
                <a:solidFill>
                  <a:srgbClr val="595959"/>
                </a:solidFill>
                <a:effectLst/>
                <a:latin typeface="Intel Clear" panose="020B0604020203020204" pitchFamily="34" charset="0"/>
                <a:ea typeface="Intel Clear" panose="020B0604020203020204" pitchFamily="34" charset="0"/>
              </a:rPr>
              <a:t> </a:t>
            </a:r>
          </a:p>
        </p:txBody>
      </p:sp>
    </p:spTree>
    <p:extLst>
      <p:ext uri="{BB962C8B-B14F-4D97-AF65-F5344CB8AC3E}">
        <p14:creationId xmlns:p14="http://schemas.microsoft.com/office/powerpoint/2010/main" val="24795587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Intel Clear" panose="020B0604020203020204" pitchFamily="34" charset="0"/>
                <a:ea typeface="Intel Clear" panose="020B0604020203020204" pitchFamily="34" charset="0"/>
              </a:rPr>
              <a:t>Ok, we have gone through a simple exercise just now. Now is your turn. Please form into 4 groups. You will do something similar, like what I have done just now. Find the factors that are relevant to your problem, figure out their importance and their weights, sum them all up, and finally determine what are your decisions based on the threshold. You have 15 minutes to do all these 3 questions.</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 </a:t>
            </a:r>
            <a:endParaRPr lang="en-SG" sz="1200" dirty="0">
              <a:effectLst/>
              <a:ea typeface="Intel Clear" panose="020B0604020203020204" pitchFamily="34" charset="0"/>
            </a:endParaRPr>
          </a:p>
          <a:p>
            <a:r>
              <a:rPr lang="en-US" sz="1200" i="1" dirty="0">
                <a:effectLst/>
                <a:latin typeface="Intel Clear" panose="020B0604020203020204" pitchFamily="34" charset="0"/>
                <a:ea typeface="Intel Clear" panose="020B0604020203020204" pitchFamily="34" charset="0"/>
              </a:rPr>
              <a:t>(Show slide 17 if they need to refer.)</a:t>
            </a:r>
            <a:endParaRPr lang="en-IN"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A7EB01-F493-4376-B589-82991A829AA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9339975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Each group will have 3 minutes to present on the three questions.</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Group 1, please begin. </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 </a:t>
            </a:r>
            <a:endParaRPr lang="en-SG" sz="1200" dirty="0">
              <a:effectLst/>
              <a:ea typeface="Intel Clear" panose="020B0604020203020204" pitchFamily="34" charset="0"/>
            </a:endParaRPr>
          </a:p>
          <a:p>
            <a:pPr algn="just"/>
            <a:r>
              <a:rPr lang="en-US" sz="1200" i="1" dirty="0">
                <a:effectLst/>
                <a:latin typeface="Intel Clear" panose="020B0604020203020204" pitchFamily="34" charset="0"/>
                <a:ea typeface="Intel Clear" panose="020B0604020203020204" pitchFamily="34" charset="0"/>
              </a:rPr>
              <a:t>(To repeat the same steps for the other groups.)</a:t>
            </a:r>
            <a:endParaRPr lang="en-SG" sz="1200" dirty="0">
              <a:effectLst/>
              <a:ea typeface="Intel Clear" panose="020B0604020203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A7EB01-F493-4376-B589-82991A829AA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430255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Source: </a:t>
            </a:r>
          </a:p>
          <a:p>
            <a:r>
              <a:rPr lang="en-SG" dirty="0"/>
              <a:t>[Image of AI-ML-DL] Retrieved on Oct 3, 2021 from https://commons.wikimedia.org/wiki/File:AI-ML-DL.svg</a:t>
            </a:r>
          </a:p>
          <a:p>
            <a:endParaRPr lang="en-SG" dirty="0"/>
          </a:p>
          <a:p>
            <a:r>
              <a:rPr lang="en-SG" dirty="0"/>
              <a:t>ML is a subset of AI. Not all AI is ML.</a:t>
            </a:r>
          </a:p>
          <a:p>
            <a:r>
              <a:rPr lang="en-SG" dirty="0"/>
              <a:t>DL is a subset of ML. Not all ML is DL.</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50631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IN" sz="1200" b="0" i="0" u="none" strike="noStrike" kern="1200" cap="none" spc="0" normalizeH="0" baseline="0" noProof="0" dirty="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90063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dirty="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88900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IN" sz="1200" i="1" kern="1200" dirty="0">
                <a:solidFill>
                  <a:schemeClr val="tx1"/>
                </a:solidFill>
                <a:effectLst/>
                <a:latin typeface="+mn-lt"/>
                <a:ea typeface="+mn-ea"/>
                <a:cs typeface="+mn-cs"/>
              </a:rPr>
              <a:t>Teachable Machine</a:t>
            </a:r>
            <a:r>
              <a:rPr lang="en-IN" sz="1200" kern="1200" dirty="0">
                <a:solidFill>
                  <a:schemeClr val="tx1"/>
                </a:solidFill>
                <a:effectLst/>
                <a:latin typeface="+mn-lt"/>
                <a:ea typeface="+mn-ea"/>
                <a:cs typeface="+mn-cs"/>
              </a:rPr>
              <a:t>. (n.d.). </a:t>
            </a:r>
            <a:r>
              <a:rPr lang="en-IN" sz="1200" kern="1200" dirty="0" err="1">
                <a:solidFill>
                  <a:schemeClr val="tx1"/>
                </a:solidFill>
                <a:effectLst/>
                <a:latin typeface="+mn-lt"/>
                <a:ea typeface="+mn-ea"/>
                <a:cs typeface="+mn-cs"/>
              </a:rPr>
              <a:t>TeachableMachine</a:t>
            </a:r>
            <a:r>
              <a:rPr lang="en-IN" sz="1200" kern="1200" dirty="0">
                <a:solidFill>
                  <a:schemeClr val="tx1"/>
                </a:solidFill>
                <a:effectLst/>
                <a:latin typeface="+mn-lt"/>
                <a:ea typeface="+mn-ea"/>
                <a:cs typeface="+mn-cs"/>
              </a:rPr>
              <a:t>. Retrieved October 29, 2021, from https://</a:t>
            </a:r>
            <a:r>
              <a:rPr lang="en-IN" sz="1200" kern="1200" dirty="0" err="1">
                <a:solidFill>
                  <a:schemeClr val="tx1"/>
                </a:solidFill>
                <a:effectLst/>
                <a:latin typeface="+mn-lt"/>
                <a:ea typeface="+mn-ea"/>
                <a:cs typeface="+mn-cs"/>
              </a:rPr>
              <a:t>teachablemachine.withgoogle.com</a:t>
            </a:r>
            <a:r>
              <a:rPr lang="en-I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IN" sz="1200" b="0" i="0" u="none" strike="noStrike" kern="1200" cap="none" spc="0" normalizeH="0" baseline="0" noProof="0" dirty="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88425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IN" sz="1200" b="0" i="0" u="none" strike="noStrike" kern="1200" cap="none" spc="0" normalizeH="0" baseline="0" noProof="0" dirty="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730401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t>
            </a:r>
            <a:r>
              <a:rPr lang="en-IN" sz="1200" i="1" kern="1200" dirty="0">
                <a:solidFill>
                  <a:schemeClr val="tx1"/>
                </a:solidFill>
                <a:effectLst/>
                <a:latin typeface="+mn-lt"/>
                <a:ea typeface="+mn-ea"/>
                <a:cs typeface="+mn-cs"/>
              </a:rPr>
              <a:t>Teachable Machine 2.0: Making AI easier for everyone</a:t>
            </a:r>
            <a:r>
              <a:rPr lang="en-IN" sz="1200" kern="1200" dirty="0">
                <a:solidFill>
                  <a:schemeClr val="tx1"/>
                </a:solidFill>
                <a:effectLst/>
                <a:latin typeface="+mn-lt"/>
                <a:ea typeface="+mn-ea"/>
                <a:cs typeface="+mn-cs"/>
              </a:rPr>
              <a:t>. (2019, November 7). [Video]. YouTube. https://</a:t>
            </a:r>
            <a:r>
              <a:rPr lang="en-IN" sz="1200" kern="1200" dirty="0" err="1">
                <a:solidFill>
                  <a:schemeClr val="tx1"/>
                </a:solidFill>
                <a:effectLst/>
                <a:latin typeface="+mn-lt"/>
                <a:ea typeface="+mn-ea"/>
                <a:cs typeface="+mn-cs"/>
              </a:rPr>
              <a:t>www.youtube.com</a:t>
            </a:r>
            <a:r>
              <a:rPr lang="en-IN" sz="1200" kern="1200" dirty="0">
                <a:solidFill>
                  <a:schemeClr val="tx1"/>
                </a:solidFill>
                <a:effectLst/>
                <a:latin typeface="+mn-lt"/>
                <a:ea typeface="+mn-ea"/>
                <a:cs typeface="+mn-cs"/>
              </a:rPr>
              <a:t>/</a:t>
            </a:r>
            <a:r>
              <a:rPr lang="en-IN" sz="1200" kern="1200" dirty="0" err="1">
                <a:solidFill>
                  <a:schemeClr val="tx1"/>
                </a:solidFill>
                <a:effectLst/>
                <a:latin typeface="+mn-lt"/>
                <a:ea typeface="+mn-ea"/>
                <a:cs typeface="+mn-cs"/>
              </a:rPr>
              <a:t>watch?v</a:t>
            </a:r>
            <a:r>
              <a:rPr lang="en-IN" sz="1200" kern="1200" dirty="0">
                <a:solidFill>
                  <a:schemeClr val="tx1"/>
                </a:solidFill>
                <a:effectLst/>
                <a:latin typeface="+mn-lt"/>
                <a:ea typeface="+mn-ea"/>
                <a:cs typeface="+mn-cs"/>
              </a:rPr>
              <a:t>=T2qQGqZxkD0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dirty="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60613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IN" sz="1200" b="0" i="0" u="none" strike="noStrike" kern="1200" cap="none" spc="0" normalizeH="0" baseline="0" noProof="0" dirty="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0880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After watching the short introduction, it is time for some hands-on. Can you Google search the word “Teachable Machine”?</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In this example, we will use the image project. Select image project </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We will do a comparison of a red pen and a blue pen.</a:t>
            </a:r>
            <a:endParaRPr lang="en-SG" sz="1200" dirty="0">
              <a:effectLst/>
              <a:latin typeface="Times New Roman" panose="02020603050405020304" pitchFamily="18" charset="0"/>
              <a:ea typeface="Times New Roman" panose="02020603050405020304" pitchFamily="18" charset="0"/>
            </a:endParaRPr>
          </a:p>
          <a:p>
            <a:pPr algn="just"/>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9695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9549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After watching the short introduction, it is time for some hands-on. Can you Google search the word “Teachable Machine”?</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In this example, we will use the image project. Select image project </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We will do a comparison of a red pen and a blue pen.</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 </a:t>
            </a:r>
            <a:endParaRPr lang="en-SG" sz="1200" dirty="0">
              <a:effectLst/>
              <a:latin typeface="Times New Roman" panose="02020603050405020304" pitchFamily="18" charset="0"/>
              <a:ea typeface="Times New Roman" panose="02020603050405020304" pitchFamily="18" charset="0"/>
            </a:endParaRPr>
          </a:p>
          <a:p>
            <a:pPr algn="just"/>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0966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For Class 1, rename it to Blue Pen.</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 </a:t>
            </a:r>
            <a:endParaRPr lang="en-SG" sz="1200" dirty="0">
              <a:effectLst/>
              <a:latin typeface="Times New Roman" panose="02020603050405020304" pitchFamily="18" charset="0"/>
              <a:ea typeface="Times New Roman" panose="02020603050405020304" pitchFamily="18" charset="0"/>
            </a:endParaRPr>
          </a:p>
          <a:p>
            <a:pPr algn="just"/>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639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AI is not magic. AI is made from logic. </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As you can see in the picture, there many mathematical formulas.  In the same way, AI makes decision based on a series of mathematical formulas and applies it to a problem.</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AI is about making logical decisions, based on the information that it receives.</a:t>
            </a:r>
          </a:p>
        </p:txBody>
      </p:sp>
    </p:spTree>
    <p:extLst>
      <p:ext uri="{BB962C8B-B14F-4D97-AF65-F5344CB8AC3E}">
        <p14:creationId xmlns:p14="http://schemas.microsoft.com/office/powerpoint/2010/main" val="2566729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For Add Image Samples, we will be using the webcam to capture the images of the blue pen.</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 </a:t>
            </a:r>
            <a:endParaRPr lang="en-SG" sz="1200" dirty="0">
              <a:effectLst/>
              <a:latin typeface="Times New Roman" panose="02020603050405020304" pitchFamily="18" charset="0"/>
              <a:ea typeface="Times New Roman" panose="02020603050405020304" pitchFamily="18" charset="0"/>
            </a:endParaRPr>
          </a:p>
          <a:p>
            <a:pPr algn="just"/>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6227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Click “Hold to record”. It takes multiple images. </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For best performance, you should have at least 50 images. The images should be different; therefore, you need to twist and turn the pen around.</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After you are done, unclick and remember to close the box (X).</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 </a:t>
            </a:r>
            <a:endParaRPr lang="en-SG" sz="1200" dirty="0">
              <a:effectLst/>
              <a:latin typeface="Times New Roman" panose="02020603050405020304" pitchFamily="18" charset="0"/>
              <a:ea typeface="Times New Roman" panose="02020603050405020304" pitchFamily="18" charset="0"/>
            </a:endParaRPr>
          </a:p>
          <a:p>
            <a:pPr algn="just"/>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55368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Now, repeat steps 2 to 4, for Class 2. This time, for class 2, let’s rename it to Red Pen. Use the webcam to take the photos of a red pen.</a:t>
            </a:r>
            <a:endParaRPr lang="en-SG"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2278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Now, we will repeat the steps 2 to 4, again. This time, it is for the time when there is no pen. </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For this, we will take the photo of the background.</a:t>
            </a:r>
            <a:endParaRPr lang="en-SG"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9125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Remember to close the box in webcam.</a:t>
            </a:r>
            <a:endParaRPr lang="en-SG" sz="1200" dirty="0">
              <a:effectLst/>
              <a:latin typeface="Times New Roman" panose="02020603050405020304" pitchFamily="18" charset="0"/>
              <a:ea typeface="Times New Roman" panose="02020603050405020304" pitchFamily="18" charset="0"/>
            </a:endParaRPr>
          </a:p>
          <a:p>
            <a:pPr algn="just"/>
            <a:r>
              <a:rPr lang="en-US" sz="1200" dirty="0">
                <a:effectLst/>
                <a:latin typeface="Intel Clear" panose="020B0604020203020204" pitchFamily="34" charset="0"/>
                <a:ea typeface="Intel Clear" panose="020B0604020203020204" pitchFamily="34" charset="0"/>
              </a:rPr>
              <a:t>Now click on “Train model”. You will see “preparing training data”.</a:t>
            </a:r>
            <a:endParaRPr lang="en-SG"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566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After the training is done, you will see the webcam is turn on, where you can preview your model. You can test it out with a red pen or a blue pen.</a:t>
            </a:r>
            <a:endParaRPr lang="en-SG"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08693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effectLst/>
                <a:latin typeface="Intel Clear" panose="020B0604020203020204" pitchFamily="34" charset="0"/>
                <a:ea typeface="Intel Clear" panose="020B0604020203020204" pitchFamily="34" charset="0"/>
              </a:rPr>
              <a:t>Results may vary. If the results are not satisfactory, students can repeat the experiment again with different image combination.</a:t>
            </a:r>
            <a:endParaRPr lang="en-SG" sz="12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srgbClr val="525252"/>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IN" sz="1200" b="0" i="0" u="none" strike="noStrike" kern="1200" cap="none" spc="0" normalizeH="0" baseline="0" noProof="0" dirty="0">
              <a:ln>
                <a:noFill/>
              </a:ln>
              <a:solidFill>
                <a:srgbClr val="525252"/>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77603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Ok, time up. For the next 15 minutes, explore what your friends have created in the other groups.</a:t>
            </a:r>
            <a:endParaRPr lang="en-SG" sz="1200" dirty="0">
              <a:effectLst/>
              <a:ea typeface="Intel Clear" panose="020B0604020203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A7EB01-F493-4376-B589-82991A829AA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9339975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effectLst/>
                <a:latin typeface="Intel Clear" panose="020B0604020203020204" pitchFamily="34" charset="0"/>
                <a:ea typeface="Intel Clear" panose="020B0604020203020204" pitchFamily="34" charset="0"/>
              </a:rPr>
              <a:t>Let us recap what we have learnt so far.</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Today we have learned how AI works. And there are many ways AI can make decisions. And for that, we learn a basic AI model.</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Do you still remember the name of the basic AI model that we have gone through? </a:t>
            </a:r>
            <a:r>
              <a:rPr lang="en-US" sz="1200" i="1" dirty="0">
                <a:effectLst/>
                <a:latin typeface="Intel Clear" panose="020B0604020203020204" pitchFamily="34" charset="0"/>
                <a:ea typeface="Intel Clear" panose="020B0604020203020204" pitchFamily="34" charset="0"/>
              </a:rPr>
              <a:t>(Perceptron)</a:t>
            </a:r>
            <a:endParaRPr lang="en-SG" sz="1200" dirty="0">
              <a:effectLst/>
              <a:ea typeface="Intel Clear" panose="020B0604020203020204" pitchFamily="34" charset="0"/>
            </a:endParaRPr>
          </a:p>
          <a:p>
            <a:pPr algn="just"/>
            <a:r>
              <a:rPr lang="en-US" sz="1200" dirty="0">
                <a:effectLst/>
                <a:latin typeface="Intel Clear" panose="020B0604020203020204" pitchFamily="34" charset="0"/>
                <a:ea typeface="Intel Clear" panose="020B0604020203020204" pitchFamily="34" charset="0"/>
              </a:rPr>
              <a:t>We also learn how to use Teachable Machine to perform everyday tasks. You have learnt that it can detect many things. For example, whether a person is wearing a mask. Another example is to detect if that is a red pen or a blue pen, etc. </a:t>
            </a:r>
            <a:endParaRPr lang="en-SG" sz="1200" dirty="0">
              <a:effectLst/>
              <a:ea typeface="Intel Clear" panose="020B0604020203020204" pitchFamily="34" charset="0"/>
            </a:endParaRPr>
          </a:p>
          <a:p>
            <a:r>
              <a:rPr lang="en-US" sz="1200" dirty="0">
                <a:effectLst/>
                <a:latin typeface="Intel Clear" panose="020B0604020203020204" pitchFamily="34" charset="0"/>
                <a:ea typeface="Intel Clear" panose="020B0604020203020204" pitchFamily="34" charset="0"/>
              </a:rPr>
              <a:t>You can further explore on your own, on what you can do with Teachable Machine in your daily lives.</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IN"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42160233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Intel Clear" panose="020B0604020203020204" pitchFamily="34" charset="0"/>
                <a:ea typeface="Intel Clear" panose="020B0604020203020204" pitchFamily="34" charset="0"/>
              </a:rPr>
              <a:t>Thank you for your contribution today. I look forward to the next module with all of you.</a:t>
            </a:r>
            <a:endParaRPr lang="en-SG" sz="1200" dirty="0">
              <a:effectLst/>
              <a:ea typeface="Intel Clear" panose="020B0604020203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t>52</a:t>
            </a:fld>
            <a:endParaRPr lang="en-IN"/>
          </a:p>
        </p:txBody>
      </p:sp>
    </p:spTree>
    <p:extLst>
      <p:ext uri="{BB962C8B-B14F-4D97-AF65-F5344CB8AC3E}">
        <p14:creationId xmlns:p14="http://schemas.microsoft.com/office/powerpoint/2010/main" val="851946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cs typeface="Calibri"/>
              </a:rPr>
              <a:t>To say it briefly:</a:t>
            </a:r>
            <a:endParaRPr lang="en-SG" dirty="0"/>
          </a:p>
          <a:p>
            <a:pPr marL="171450" indent="-171450">
              <a:buFont typeface="Arial"/>
              <a:buChar char="•"/>
            </a:pPr>
            <a:r>
              <a:rPr lang="en-SG" dirty="0"/>
              <a:t>In classical programming, rules are explicitly programmed </a:t>
            </a:r>
            <a:r>
              <a:rPr lang="en-SG" b="1" dirty="0"/>
              <a:t>for </a:t>
            </a:r>
            <a:r>
              <a:rPr lang="en-SG" dirty="0"/>
              <a:t>the machine.</a:t>
            </a:r>
            <a:endParaRPr lang="en-US" dirty="0">
              <a:cs typeface="Calibri"/>
            </a:endParaRPr>
          </a:p>
          <a:p>
            <a:pPr marL="171450" indent="-171450">
              <a:buFont typeface="Arial"/>
              <a:buChar char="•"/>
            </a:pPr>
            <a:r>
              <a:rPr lang="en-SG" dirty="0"/>
              <a:t>In machine learning, rules are </a:t>
            </a:r>
            <a:r>
              <a:rPr lang="en-SG" b="1" dirty="0"/>
              <a:t>created from </a:t>
            </a:r>
            <a:r>
              <a:rPr lang="en-SG" dirty="0"/>
              <a:t>the machine learning algorithm.</a:t>
            </a:r>
            <a:endParaRPr lang="en-SG" dirty="0">
              <a:cs typeface="Calibri" panose="020F0502020204030204"/>
            </a:endParaRPr>
          </a:p>
          <a:p>
            <a:endParaRPr lang="en-SG" dirty="0">
              <a:cs typeface="Calibri" panose="020F0502020204030204"/>
            </a:endParaRPr>
          </a:p>
          <a:p>
            <a:r>
              <a:rPr lang="en-SG" dirty="0">
                <a:cs typeface="Calibri" panose="020F0502020204030204"/>
              </a:rPr>
              <a:t>Machine learning is the study of computer algorithms that make predictions based on existing data. It aims to find patterns in vast amounts of data by using statistics to create rules for decision making. This is why we say the rule has been created not explicitly programmed.</a:t>
            </a:r>
          </a:p>
          <a:p>
            <a:endParaRPr lang="en-SG" dirty="0"/>
          </a:p>
          <a:p>
            <a:r>
              <a:rPr lang="en-SG" dirty="0"/>
              <a:t>Source and additional readings:</a:t>
            </a:r>
            <a:endParaRPr lang="en-SG" dirty="0">
              <a:cs typeface="Calibri" panose="020F0502020204030204"/>
            </a:endParaRPr>
          </a:p>
          <a:p>
            <a:r>
              <a:rPr lang="en-US" dirty="0"/>
              <a:t>What is machine learning? Karen </a:t>
            </a:r>
            <a:r>
              <a:rPr lang="en-US" dirty="0" err="1"/>
              <a:t>Hao.November</a:t>
            </a:r>
            <a:r>
              <a:rPr lang="en-US" dirty="0"/>
              <a:t> 17, 2018. https://www.technologyreview.com/2018/11/17/103781/what-is-machine-learning-we-drew-you-another-flowchart/</a:t>
            </a:r>
            <a:endParaRPr lang="en-US" dirty="0">
              <a:cs typeface="Calibri"/>
            </a:endParaRPr>
          </a:p>
          <a:p>
            <a:r>
              <a:rPr lang="en-US" dirty="0"/>
              <a:t>Machine Learning. Wikipedia. https://en.wikipedia.org/wiki/Machine_learning</a:t>
            </a:r>
            <a:endParaRPr lang="en-SG" dirty="0"/>
          </a:p>
          <a:p>
            <a:endParaRPr lang="en-SG" dirty="0"/>
          </a:p>
          <a:p>
            <a:endParaRPr lang="en-SG" dirty="0">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1138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Citation: https://</a:t>
            </a:r>
            <a:r>
              <a:rPr lang="en-US" dirty="0" err="1"/>
              <a:t>www.researchgate.net</a:t>
            </a:r>
            <a:r>
              <a:rPr lang="en-US" dirty="0"/>
              <a:t>/publication/354960266/figure/fig1/AS:1075175843983363@1633353305883/The-main-types-of-machine-learning-Main-approaches-include-classification-and.png</a:t>
            </a:r>
          </a:p>
          <a:p>
            <a:r>
              <a:rPr lang="en-US" dirty="0"/>
              <a:t>https://</a:t>
            </a:r>
            <a:r>
              <a:rPr lang="en-US" dirty="0" err="1"/>
              <a:t>www.javatpoint.com</a:t>
            </a:r>
            <a:r>
              <a:rPr lang="en-US" dirty="0"/>
              <a:t>/machine-learning-models</a:t>
            </a:r>
          </a:p>
          <a:p>
            <a:endParaRPr lang="en-US" dirty="0"/>
          </a:p>
          <a:p>
            <a:r>
              <a:rPr lang="en-US" dirty="0"/>
              <a:t>Machine learning models are programs that have been taught to recognize patterns in fresh data and anticipate outcomes. These models are modelled as a mathematical function that receives requests in the form of input data, processes that data to create predictions, and then returns an output. These models are first trained using a collection of data, and then an algorithm is given to them so they may analyze the data, find patterns, and learn from the data. These models can be used to forecast the unknown dataset once they have been trained.</a:t>
            </a:r>
          </a:p>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pPr/>
              <a:t>8</a:t>
            </a:fld>
            <a:endParaRPr lang="en-IN" dirty="0"/>
          </a:p>
        </p:txBody>
      </p:sp>
    </p:spTree>
    <p:extLst>
      <p:ext uri="{BB962C8B-B14F-4D97-AF65-F5344CB8AC3E}">
        <p14:creationId xmlns:p14="http://schemas.microsoft.com/office/powerpoint/2010/main" val="2307663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www.javatpoint.com</a:t>
            </a:r>
            <a:r>
              <a:rPr lang="en-US" dirty="0"/>
              <a:t>/supervised-machine-learning</a:t>
            </a:r>
          </a:p>
          <a:p>
            <a:r>
              <a:rPr lang="en-US" dirty="0"/>
              <a:t>Image: https://</a:t>
            </a:r>
            <a:r>
              <a:rPr lang="en-US" dirty="0" err="1"/>
              <a:t>www.simplilearn.com</a:t>
            </a:r>
            <a:r>
              <a:rPr lang="en-US" dirty="0"/>
              <a:t>/what-is-machine-learning-and-why-it-matters-article</a:t>
            </a:r>
          </a:p>
          <a:p>
            <a:endParaRPr lang="en-US" dirty="0"/>
          </a:p>
          <a:p>
            <a:r>
              <a:rPr lang="en-US" dirty="0"/>
              <a:t>Some of the popular Machine Learning algorithms used in Supervised learning are </a:t>
            </a:r>
            <a:r>
              <a:rPr lang="en-US" b="1" dirty="0"/>
              <a:t>Linear Regression, Naïve Bayes, Neural Networks, Support Vector Machine, Random Forest Algorithm</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pPr/>
              <a:t>9</a:t>
            </a:fld>
            <a:endParaRPr lang="en-IN" dirty="0"/>
          </a:p>
        </p:txBody>
      </p:sp>
    </p:spTree>
    <p:extLst>
      <p:ext uri="{BB962C8B-B14F-4D97-AF65-F5344CB8AC3E}">
        <p14:creationId xmlns:p14="http://schemas.microsoft.com/office/powerpoint/2010/main" val="650701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www.javatpoint.com</a:t>
            </a:r>
            <a:r>
              <a:rPr lang="en-US" dirty="0"/>
              <a:t>/unsupervised-machine-learning</a:t>
            </a:r>
          </a:p>
          <a:p>
            <a:endParaRPr lang="en-US" dirty="0"/>
          </a:p>
          <a:p>
            <a:r>
              <a:rPr lang="en-US" dirty="0"/>
              <a:t>Examples of Machine Learning algorithms: </a:t>
            </a:r>
            <a:r>
              <a:rPr lang="en-IN" b="0" i="0" dirty="0">
                <a:solidFill>
                  <a:srgbClr val="202124"/>
                </a:solidFill>
                <a:effectLst/>
                <a:latin typeface="arial" panose="020B0604020202020204" pitchFamily="34" charset="0"/>
              </a:rPr>
              <a:t> </a:t>
            </a:r>
            <a:r>
              <a:rPr lang="en-IN" b="1" i="0" dirty="0">
                <a:solidFill>
                  <a:srgbClr val="202124"/>
                </a:solidFill>
                <a:effectLst/>
                <a:latin typeface="arial" panose="020B0604020202020204" pitchFamily="34" charset="0"/>
              </a:rPr>
              <a:t>K-Means Clustering, Principal Component Analysis and Hierarchical Clustering</a:t>
            </a:r>
            <a:r>
              <a:rPr lang="en-IN" b="0" i="0" dirty="0">
                <a:solidFill>
                  <a:srgbClr val="202124"/>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pPr/>
              <a:t>10</a:t>
            </a:fld>
            <a:endParaRPr lang="en-IN" dirty="0"/>
          </a:p>
        </p:txBody>
      </p:sp>
    </p:spTree>
    <p:extLst>
      <p:ext uri="{BB962C8B-B14F-4D97-AF65-F5344CB8AC3E}">
        <p14:creationId xmlns:p14="http://schemas.microsoft.com/office/powerpoint/2010/main" val="3261125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www.javatpoint.com</a:t>
            </a:r>
            <a:r>
              <a:rPr lang="en-US" dirty="0"/>
              <a:t>/reinforcement-learning</a:t>
            </a:r>
          </a:p>
          <a:p>
            <a:r>
              <a:rPr lang="en-US" dirty="0"/>
              <a:t>Image: https://</a:t>
            </a:r>
            <a:r>
              <a:rPr lang="en-US" dirty="0" err="1"/>
              <a:t>tdwi.org</a:t>
            </a:r>
            <a:r>
              <a:rPr lang="en-US" dirty="0"/>
              <a:t>/-/media/TDWI/Upside/newsletters/2020/10/101920Moolya1.jpg</a:t>
            </a:r>
          </a:p>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pPr/>
              <a:t>11</a:t>
            </a:fld>
            <a:endParaRPr lang="en-IN" dirty="0"/>
          </a:p>
        </p:txBody>
      </p:sp>
    </p:spTree>
    <p:extLst>
      <p:ext uri="{BB962C8B-B14F-4D97-AF65-F5344CB8AC3E}">
        <p14:creationId xmlns:p14="http://schemas.microsoft.com/office/powerpoint/2010/main" val="2997125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0.png"/><Relationship Id="rId1" Type="http://schemas.openxmlformats.org/officeDocument/2006/relationships/slideMaster" Target="../slideMasters/slideMaster7.xml"/><Relationship Id="rId4" Type="http://schemas.openxmlformats.org/officeDocument/2006/relationships/image" Target="../media/image12.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2.png"/><Relationship Id="rId1" Type="http://schemas.openxmlformats.org/officeDocument/2006/relationships/slideMaster" Target="../slideMasters/slideMaster7.xml"/><Relationship Id="rId4" Type="http://schemas.openxmlformats.org/officeDocument/2006/relationships/image" Target="../media/image12.png"/></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3.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4.emf"/><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7.emf"/><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2.xml"/><Relationship Id="rId4" Type="http://schemas.openxmlformats.org/officeDocument/2006/relationships/image" Target="../media/image26.emf"/></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443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0345160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IntelOne Text" panose="020B0503020203020204"/>
                <a:sym typeface="Helvetica Neue"/>
              </a:rPr>
              <a:t>     </a:t>
            </a:r>
            <a:endParaRPr kumimoji="0" lang="en-SG" sz="800" i="0" u="none" strike="noStrike" cap="none" spc="0" normalizeH="0" baseline="0">
              <a:ln>
                <a:noFill/>
              </a:ln>
              <a:solidFill>
                <a:schemeClr val="bg1"/>
              </a:solidFill>
              <a:effectLst/>
              <a:uFillTx/>
              <a:latin typeface="IntelOne Text" panose="020B0503020203020204"/>
              <a:sym typeface="Helvetica Neue"/>
            </a:endParaRPr>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FEC91B">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FFE17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a:solidFill>
                <a:schemeClr val="bg1"/>
              </a:solidFill>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a:t>  </a:t>
            </a:r>
          </a:p>
        </p:txBody>
      </p:sp>
    </p:spTree>
    <p:extLst>
      <p:ext uri="{BB962C8B-B14F-4D97-AF65-F5344CB8AC3E}">
        <p14:creationId xmlns:p14="http://schemas.microsoft.com/office/powerpoint/2010/main" val="372905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resentation Ending">
    <p:spTree>
      <p:nvGrpSpPr>
        <p:cNvPr id="1" name=""/>
        <p:cNvGrpSpPr/>
        <p:nvPr/>
      </p:nvGrpSpPr>
      <p:grpSpPr>
        <a:xfrm>
          <a:off x="0" y="0"/>
          <a:ext cx="0" cy="0"/>
          <a:chOff x="0" y="0"/>
          <a:chExt cx="0" cy="0"/>
        </a:xfrm>
      </p:grpSpPr>
      <p:pic>
        <p:nvPicPr>
          <p:cNvPr id="7" name="Picture 6" descr="A group of people looking at a computer&#10;&#10;Description automatically generated with medium confidence">
            <a:extLst>
              <a:ext uri="{FF2B5EF4-FFF2-40B4-BE49-F238E27FC236}">
                <a16:creationId xmlns:a16="http://schemas.microsoft.com/office/drawing/2014/main" id="{03A49E46-7B2E-4A04-A9AE-6DE0BC3E4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0E412BC7-9ADA-4C69-8246-7C6B184AAF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314050155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a:p>
        </p:txBody>
      </p:sp>
    </p:spTree>
    <p:extLst>
      <p:ext uri="{BB962C8B-B14F-4D97-AF65-F5344CB8AC3E}">
        <p14:creationId xmlns:p14="http://schemas.microsoft.com/office/powerpoint/2010/main" val="181269138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30ABD-B917-49B2-83B5-3E592D6E0881}"/>
              </a:ext>
            </a:extLst>
          </p:cNvPr>
          <p:cNvSpPr>
            <a:spLocks noGrp="1"/>
          </p:cNvSpPr>
          <p:nvPr>
            <p:ph type="ctrTitle"/>
          </p:nvPr>
        </p:nvSpPr>
        <p:spPr>
          <a:xfrm>
            <a:off x="1524000" y="1122363"/>
            <a:ext cx="9144000" cy="2387600"/>
          </a:xfrm>
        </p:spPr>
        <p:txBody>
          <a:bodyPr anchor="b"/>
          <a:lstStyle>
            <a:lvl1pPr algn="ctr">
              <a:defRPr sz="6000">
                <a:latin typeface="IntelOne Display Light" panose="020B04030202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BC776D99-4750-430A-9F6B-7D49076D0EEC}"/>
              </a:ext>
            </a:extLst>
          </p:cNvPr>
          <p:cNvSpPr>
            <a:spLocks noGrp="1"/>
          </p:cNvSpPr>
          <p:nvPr>
            <p:ph type="subTitle" idx="1"/>
          </p:nvPr>
        </p:nvSpPr>
        <p:spPr>
          <a:xfrm>
            <a:off x="1524000" y="3602038"/>
            <a:ext cx="9144000" cy="1655762"/>
          </a:xfrm>
        </p:spPr>
        <p:txBody>
          <a:bodyPr/>
          <a:lstStyle>
            <a:lvl1pPr marL="0" indent="0" algn="ctr">
              <a:buNone/>
              <a:defRPr sz="2400">
                <a:latin typeface="IntelOne Text" panose="020B0503020203020204" pitchFamily="34" charset="0"/>
                <a:ea typeface="Intel Clear" panose="020B0604020203020204" pitchFamily="34" charset="0"/>
                <a:cs typeface="Intel Clear" panose="020B06040202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Rectangle 9">
            <a:extLst>
              <a:ext uri="{FF2B5EF4-FFF2-40B4-BE49-F238E27FC236}">
                <a16:creationId xmlns:a16="http://schemas.microsoft.com/office/drawing/2014/main" id="{8271C18C-F232-465E-8EF2-B5EDC282638C}"/>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1" name="Rectangle 10">
            <a:extLst>
              <a:ext uri="{FF2B5EF4-FFF2-40B4-BE49-F238E27FC236}">
                <a16:creationId xmlns:a16="http://schemas.microsoft.com/office/drawing/2014/main" id="{C5FBF3B0-AF4F-4655-B74D-5691951AD373}"/>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pic>
        <p:nvPicPr>
          <p:cNvPr id="8" name="Picture 7">
            <a:extLst>
              <a:ext uri="{FF2B5EF4-FFF2-40B4-BE49-F238E27FC236}">
                <a16:creationId xmlns:a16="http://schemas.microsoft.com/office/drawing/2014/main" id="{CCC1232B-07A5-47B3-ACE3-7C01B7C9FE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Slide Number Placeholder 4">
            <a:extLst>
              <a:ext uri="{FF2B5EF4-FFF2-40B4-BE49-F238E27FC236}">
                <a16:creationId xmlns:a16="http://schemas.microsoft.com/office/drawing/2014/main" id="{C8699F4E-C487-4E37-8C9A-33B5EB9FF8AC}"/>
              </a:ext>
            </a:extLst>
          </p:cNvPr>
          <p:cNvSpPr>
            <a:spLocks noGrp="1"/>
          </p:cNvSpPr>
          <p:nvPr>
            <p:ph type="sldNum" sz="quarter" idx="12"/>
          </p:nvPr>
        </p:nvSpPr>
        <p:spPr>
          <a:xfrm>
            <a:off x="11734800" y="6423246"/>
            <a:ext cx="501073"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27801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3F25D3-FE2B-4FD7-BA32-7512EBDFC6E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54FD8AE8-5C1B-4D96-B739-40C4A39DB092}"/>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386557" y="1665697"/>
            <a:ext cx="10515600" cy="3998912"/>
          </a:xfrm>
        </p:spPr>
        <p:txBody>
          <a:bodyPr>
            <a:normAutofit/>
          </a:bodyPr>
          <a:lstStyle>
            <a:lvl1pPr marL="457200" indent="-4572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vl2pPr marL="685800" indent="-2286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2pPr>
            <a:lvl3pPr marL="1143000" indent="-2286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3pPr>
            <a:lvl4pPr marL="1600200" indent="-2286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4pPr>
            <a:lvl5pPr marL="2057400" indent="-2286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4">
            <a:extLst>
              <a:ext uri="{FF2B5EF4-FFF2-40B4-BE49-F238E27FC236}">
                <a16:creationId xmlns:a16="http://schemas.microsoft.com/office/drawing/2014/main" id="{231DDE93-5B1B-4E85-B36E-AA51284AD3AD}"/>
              </a:ext>
            </a:extLst>
          </p:cNvPr>
          <p:cNvSpPr>
            <a:spLocks noGrp="1"/>
          </p:cNvSpPr>
          <p:nvPr>
            <p:ph type="sldNum" sz="quarter" idx="12"/>
          </p:nvPr>
        </p:nvSpPr>
        <p:spPr>
          <a:xfrm>
            <a:off x="11734800" y="6423246"/>
            <a:ext cx="501073"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pic>
        <p:nvPicPr>
          <p:cNvPr id="12" name="Picture 11">
            <a:extLst>
              <a:ext uri="{FF2B5EF4-FFF2-40B4-BE49-F238E27FC236}">
                <a16:creationId xmlns:a16="http://schemas.microsoft.com/office/drawing/2014/main" id="{1400CC2E-9CAB-4E71-808E-62C3EA45FC1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Title 1">
            <a:extLst>
              <a:ext uri="{FF2B5EF4-FFF2-40B4-BE49-F238E27FC236}">
                <a16:creationId xmlns:a16="http://schemas.microsoft.com/office/drawing/2014/main" id="{B90B1152-2E00-47E6-B80B-39F870E50CB4}"/>
              </a:ext>
            </a:extLst>
          </p:cNvPr>
          <p:cNvSpPr>
            <a:spLocks noGrp="1"/>
          </p:cNvSpPr>
          <p:nvPr>
            <p:ph type="title"/>
          </p:nvPr>
        </p:nvSpPr>
        <p:spPr>
          <a:xfrm>
            <a:off x="386557" y="253615"/>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Tree>
    <p:extLst>
      <p:ext uri="{BB962C8B-B14F-4D97-AF65-F5344CB8AC3E}">
        <p14:creationId xmlns:p14="http://schemas.microsoft.com/office/powerpoint/2010/main" val="42901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iddl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4F3D5B-9573-47A2-8E34-0E9AEAF070B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8" name="Rectangle 7">
            <a:extLst>
              <a:ext uri="{FF2B5EF4-FFF2-40B4-BE49-F238E27FC236}">
                <a16:creationId xmlns:a16="http://schemas.microsoft.com/office/drawing/2014/main" id="{DD9D35FF-B94E-4546-8CA6-EEFC2641BFF5}"/>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2" name="Title 1">
            <a:extLst>
              <a:ext uri="{FF2B5EF4-FFF2-40B4-BE49-F238E27FC236}">
                <a16:creationId xmlns:a16="http://schemas.microsoft.com/office/drawing/2014/main" id="{3F4ED203-0657-439C-8685-A9BBEE8BCD93}"/>
              </a:ext>
            </a:extLst>
          </p:cNvPr>
          <p:cNvSpPr>
            <a:spLocks noGrp="1"/>
          </p:cNvSpPr>
          <p:nvPr>
            <p:ph type="title"/>
          </p:nvPr>
        </p:nvSpPr>
        <p:spPr>
          <a:xfrm>
            <a:off x="394855" y="2766218"/>
            <a:ext cx="10515600" cy="1325563"/>
          </a:xfrm>
        </p:spPr>
        <p:txBody>
          <a:bodyPr>
            <a:normAutofit/>
          </a:bodyPr>
          <a:lstStyle>
            <a:lvl1pPr>
              <a:defRPr sz="4800"/>
            </a:lvl1pPr>
          </a:lstStyle>
          <a:p>
            <a:r>
              <a:rPr lang="en-US" dirty="0"/>
              <a:t>Click to edit Master title style</a:t>
            </a:r>
          </a:p>
        </p:txBody>
      </p:sp>
      <p:sp>
        <p:nvSpPr>
          <p:cNvPr id="11" name="Text Placeholder 10">
            <a:extLst>
              <a:ext uri="{FF2B5EF4-FFF2-40B4-BE49-F238E27FC236}">
                <a16:creationId xmlns:a16="http://schemas.microsoft.com/office/drawing/2014/main" id="{16E5A619-038F-456D-B839-BC839BA398E6}"/>
              </a:ext>
            </a:extLst>
          </p:cNvPr>
          <p:cNvSpPr>
            <a:spLocks noGrp="1"/>
          </p:cNvSpPr>
          <p:nvPr>
            <p:ph type="body" sz="quarter" idx="13"/>
          </p:nvPr>
        </p:nvSpPr>
        <p:spPr>
          <a:xfrm>
            <a:off x="395288" y="4202113"/>
            <a:ext cx="9090025" cy="628650"/>
          </a:xfrm>
        </p:spPr>
        <p:txBody>
          <a:bodyPr>
            <a:normAutofit/>
          </a:bodyPr>
          <a:lstStyle>
            <a:lvl1pPr marL="0" indent="0">
              <a:buNone/>
              <a:defRPr sz="2400">
                <a:latin typeface="IntelOne Text" panose="020B0503020203020204" pitchFamily="34" charset="0"/>
                <a:ea typeface="Intel Clear" panose="020B0604020203020204" pitchFamily="34" charset="0"/>
                <a:cs typeface="Intel Clear" panose="020B0604020203020204" pitchFamily="34" charset="0"/>
              </a:defRPr>
            </a:lvl1pPr>
          </a:lstStyle>
          <a:p>
            <a:pPr lvl="0"/>
            <a:endParaRPr lang="en-US" dirty="0"/>
          </a:p>
        </p:txBody>
      </p:sp>
      <p:sp>
        <p:nvSpPr>
          <p:cNvPr id="10" name="Slide Number Placeholder 4">
            <a:extLst>
              <a:ext uri="{FF2B5EF4-FFF2-40B4-BE49-F238E27FC236}">
                <a16:creationId xmlns:a16="http://schemas.microsoft.com/office/drawing/2014/main" id="{8DDB0F62-B015-4253-B346-1B600E904CA4}"/>
              </a:ext>
            </a:extLst>
          </p:cNvPr>
          <p:cNvSpPr>
            <a:spLocks noGrp="1"/>
          </p:cNvSpPr>
          <p:nvPr>
            <p:ph type="sldNum" sz="quarter" idx="12"/>
          </p:nvPr>
        </p:nvSpPr>
        <p:spPr>
          <a:xfrm>
            <a:off x="11734800" y="6423246"/>
            <a:ext cx="501073"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pic>
        <p:nvPicPr>
          <p:cNvPr id="12" name="Picture 11">
            <a:extLst>
              <a:ext uri="{FF2B5EF4-FFF2-40B4-BE49-F238E27FC236}">
                <a16:creationId xmlns:a16="http://schemas.microsoft.com/office/drawing/2014/main" id="{EBEC20D1-F9AD-4C3B-A830-531B7AB53BB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348807834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a:xfrm>
            <a:off x="386557" y="253615"/>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386557" y="1579178"/>
            <a:ext cx="10069513" cy="3473450"/>
          </a:xfrm>
        </p:spPr>
        <p:txBody>
          <a:bodyPr>
            <a:normAutofit/>
          </a:bodyPr>
          <a:lstStyle>
            <a:lvl1pPr marL="176213" indent="-176213">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vl2pPr marL="457200" indent="0">
              <a:buNone/>
              <a:defRPr/>
            </a:lvl2pPr>
          </a:lstStyle>
          <a:p>
            <a:pPr lvl="0"/>
            <a:r>
              <a:rPr lang="en-US" dirty="0"/>
              <a:t>Click to edit Master text styles</a:t>
            </a:r>
          </a:p>
        </p:txBody>
      </p:sp>
      <p:pic>
        <p:nvPicPr>
          <p:cNvPr id="9" name="Picture 8">
            <a:extLst>
              <a:ext uri="{FF2B5EF4-FFF2-40B4-BE49-F238E27FC236}">
                <a16:creationId xmlns:a16="http://schemas.microsoft.com/office/drawing/2014/main" id="{3490DDB1-CC46-43CF-87DA-5F9051782E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2" name="Slide Number Placeholder 4">
            <a:extLst>
              <a:ext uri="{FF2B5EF4-FFF2-40B4-BE49-F238E27FC236}">
                <a16:creationId xmlns:a16="http://schemas.microsoft.com/office/drawing/2014/main" id="{D7C5CA07-682E-4863-A621-A015042D6CA4}"/>
              </a:ext>
            </a:extLst>
          </p:cNvPr>
          <p:cNvSpPr>
            <a:spLocks noGrp="1"/>
          </p:cNvSpPr>
          <p:nvPr>
            <p:ph type="sldNum" sz="quarter" idx="12"/>
          </p:nvPr>
        </p:nvSpPr>
        <p:spPr>
          <a:xfrm>
            <a:off x="11734800" y="6423246"/>
            <a:ext cx="501073"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85242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pic>
        <p:nvPicPr>
          <p:cNvPr id="7" name="Picture 6" descr="Shape&#10;&#10;Description automatically generated">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74"/>
            <a:ext cx="12207250" cy="6861174"/>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dirty="0"/>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61791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
        <p:nvSpPr>
          <p:cNvPr id="10" name="Rectangle 9">
            <a:extLst>
              <a:ext uri="{FF2B5EF4-FFF2-40B4-BE49-F238E27FC236}">
                <a16:creationId xmlns:a16="http://schemas.microsoft.com/office/drawing/2014/main" id="{6DB76F09-DFAF-4BCC-8658-BE7FEEE853FC}"/>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Tree>
    <p:extLst>
      <p:ext uri="{BB962C8B-B14F-4D97-AF65-F5344CB8AC3E}">
        <p14:creationId xmlns:p14="http://schemas.microsoft.com/office/powerpoint/2010/main" val="276399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8382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838200" y="4196482"/>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4618"/>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pic>
        <p:nvPicPr>
          <p:cNvPr id="14" name="Picture 13">
            <a:extLst>
              <a:ext uri="{FF2B5EF4-FFF2-40B4-BE49-F238E27FC236}">
                <a16:creationId xmlns:a16="http://schemas.microsoft.com/office/drawing/2014/main" id="{069D1DF4-DBBB-4755-9F74-3B61881D877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5" name="Slide Number Placeholder 4">
            <a:extLst>
              <a:ext uri="{FF2B5EF4-FFF2-40B4-BE49-F238E27FC236}">
                <a16:creationId xmlns:a16="http://schemas.microsoft.com/office/drawing/2014/main" id="{475AD97D-ED29-45B7-AAF3-F2C3C5C87D3C}"/>
              </a:ext>
            </a:extLst>
          </p:cNvPr>
          <p:cNvSpPr>
            <a:spLocks noGrp="1"/>
          </p:cNvSpPr>
          <p:nvPr>
            <p:ph type="sldNum" sz="quarter" idx="12"/>
          </p:nvPr>
        </p:nvSpPr>
        <p:spPr>
          <a:xfrm>
            <a:off x="11734801" y="6423246"/>
            <a:ext cx="457200"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291709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IntelOne Text" panose="020B0503020203020204"/>
                <a:sym typeface="Helvetica Neue"/>
              </a:rPr>
              <a:t>     </a:t>
            </a:r>
            <a:endParaRPr kumimoji="0" lang="en-SG" sz="800" i="0" u="none" strike="noStrike" cap="none" spc="0" normalizeH="0" baseline="0" dirty="0">
              <a:ln>
                <a:noFill/>
              </a:ln>
              <a:solidFill>
                <a:schemeClr val="bg1"/>
              </a:solidFill>
              <a:effectLst/>
              <a:uFillTx/>
              <a:latin typeface="IntelOne Text" panose="020B0503020203020204"/>
              <a:sym typeface="Helvetica Neue"/>
            </a:endParaRPr>
          </a:p>
        </p:txBody>
      </p:sp>
      <p:sp>
        <p:nvSpPr>
          <p:cNvPr id="13" name="Rectangle 12">
            <a:extLst>
              <a:ext uri="{FF2B5EF4-FFF2-40B4-BE49-F238E27FC236}">
                <a16:creationId xmlns:a16="http://schemas.microsoft.com/office/drawing/2014/main" id="{58BF1D25-F3E0-4E02-AD4C-FD231DB4541C}"/>
              </a:ext>
            </a:extLst>
          </p:cNvPr>
          <p:cNvSpPr/>
          <p:nvPr userDrawn="1"/>
        </p:nvSpPr>
        <p:spPr>
          <a:xfrm>
            <a:off x="1181933" y="1160392"/>
            <a:ext cx="3314700" cy="3314700"/>
          </a:xfrm>
          <a:prstGeom prst="rect">
            <a:avLst/>
          </a:prstGeom>
          <a:solidFill>
            <a:srgbClr val="FEC91B">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15" name="Rectangle 14">
            <a:extLst>
              <a:ext uri="{FF2B5EF4-FFF2-40B4-BE49-F238E27FC236}">
                <a16:creationId xmlns:a16="http://schemas.microsoft.com/office/drawing/2014/main" id="{3E45C940-EC30-4EAE-A24B-F8FC88CD52EE}"/>
              </a:ext>
            </a:extLst>
          </p:cNvPr>
          <p:cNvSpPr/>
          <p:nvPr userDrawn="1"/>
        </p:nvSpPr>
        <p:spPr>
          <a:xfrm>
            <a:off x="797124" y="4475092"/>
            <a:ext cx="384809" cy="384809"/>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16" name="Rectangle 15">
            <a:extLst>
              <a:ext uri="{FF2B5EF4-FFF2-40B4-BE49-F238E27FC236}">
                <a16:creationId xmlns:a16="http://schemas.microsoft.com/office/drawing/2014/main" id="{FD08F7F9-8F51-45BD-BA15-973F4D21218F}"/>
              </a:ext>
            </a:extLst>
          </p:cNvPr>
          <p:cNvSpPr/>
          <p:nvPr userDrawn="1"/>
        </p:nvSpPr>
        <p:spPr>
          <a:xfrm>
            <a:off x="622806" y="4300774"/>
            <a:ext cx="174318" cy="174318"/>
          </a:xfrm>
          <a:prstGeom prst="rect">
            <a:avLst/>
          </a:prstGeom>
          <a:solidFill>
            <a:srgbClr val="FFE17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17" name="Title 2">
            <a:extLst>
              <a:ext uri="{FF2B5EF4-FFF2-40B4-BE49-F238E27FC236}">
                <a16:creationId xmlns:a16="http://schemas.microsoft.com/office/drawing/2014/main" id="{24EC00DF-2AED-4D69-9432-57F829F5C674}"/>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a:solidFill>
                <a:schemeClr val="bg1"/>
              </a:solidFill>
            </a:endParaRPr>
          </a:p>
        </p:txBody>
      </p:sp>
      <p:sp>
        <p:nvSpPr>
          <p:cNvPr id="18" name="Text Placeholder 13">
            <a:extLst>
              <a:ext uri="{FF2B5EF4-FFF2-40B4-BE49-F238E27FC236}">
                <a16:creationId xmlns:a16="http://schemas.microsoft.com/office/drawing/2014/main" id="{11F21D9C-AD5D-4F07-B215-5BFADB9C920B}"/>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a:t>  </a:t>
            </a:r>
          </a:p>
        </p:txBody>
      </p:sp>
    </p:spTree>
    <p:extLst>
      <p:ext uri="{BB962C8B-B14F-4D97-AF65-F5344CB8AC3E}">
        <p14:creationId xmlns:p14="http://schemas.microsoft.com/office/powerpoint/2010/main" val="21487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8405246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Tree>
    <p:extLst>
      <p:ext uri="{BB962C8B-B14F-4D97-AF65-F5344CB8AC3E}">
        <p14:creationId xmlns:p14="http://schemas.microsoft.com/office/powerpoint/2010/main" val="386019698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307215730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e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300050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7" name="Picture 6" descr="Two people looking at a tablet&#10;&#10;Description automatically generated with medium confidence">
            <a:extLst>
              <a:ext uri="{FF2B5EF4-FFF2-40B4-BE49-F238E27FC236}">
                <a16:creationId xmlns:a16="http://schemas.microsoft.com/office/drawing/2014/main" id="{EB6201E7-1DB4-4CDB-9727-4D2D1A8678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Subtitle 5">
            <a:extLst>
              <a:ext uri="{FF2B5EF4-FFF2-40B4-BE49-F238E27FC236}">
                <a16:creationId xmlns:a16="http://schemas.microsoft.com/office/drawing/2014/main" id="{5A8CBDA1-3828-428F-90D7-D8E7310B10EF}"/>
              </a:ext>
            </a:extLst>
          </p:cNvPr>
          <p:cNvSpPr txBox="1">
            <a:spLocks/>
          </p:cNvSpPr>
          <p:nvPr userDrawn="1"/>
        </p:nvSpPr>
        <p:spPr>
          <a:xfrm>
            <a:off x="1482438" y="5246255"/>
            <a:ext cx="6734282"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endParaRPr lang="en-US" sz="2400" kern="0">
              <a:solidFill>
                <a:srgbClr val="FFFFFF"/>
              </a:solidFill>
              <a:latin typeface="IntelOne Display Medium" panose="020B0703020203020204" pitchFamily="34" charset="0"/>
            </a:endParaRPr>
          </a:p>
        </p:txBody>
      </p:sp>
      <p:sp>
        <p:nvSpPr>
          <p:cNvPr id="10" name="Title 9">
            <a:extLst>
              <a:ext uri="{FF2B5EF4-FFF2-40B4-BE49-F238E27FC236}">
                <a16:creationId xmlns:a16="http://schemas.microsoft.com/office/drawing/2014/main" id="{EE45FE4C-AF2B-4796-AFD4-D709A1CABFF8}"/>
              </a:ext>
            </a:extLst>
          </p:cNvPr>
          <p:cNvSpPr>
            <a:spLocks noGrp="1"/>
          </p:cNvSpPr>
          <p:nvPr>
            <p:ph type="title"/>
          </p:nvPr>
        </p:nvSpPr>
        <p:spPr>
          <a:xfrm>
            <a:off x="1482437" y="2766218"/>
            <a:ext cx="5491017" cy="2480037"/>
          </a:xfrm>
        </p:spPr>
        <p:txBody>
          <a:bodyPr>
            <a:noAutofit/>
          </a:bodyPr>
          <a:lstStyle>
            <a:lvl1pPr>
              <a:defRPr sz="6000">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3FBB7E08-F8E9-4EC0-BFD1-931AAA71B2F2}"/>
              </a:ext>
            </a:extLst>
          </p:cNvPr>
          <p:cNvSpPr>
            <a:spLocks noGrp="1"/>
          </p:cNvSpPr>
          <p:nvPr>
            <p:ph type="body" sz="quarter" idx="10"/>
          </p:nvPr>
        </p:nvSpPr>
        <p:spPr>
          <a:xfrm>
            <a:off x="1482438" y="5347422"/>
            <a:ext cx="5491016" cy="914400"/>
          </a:xfrm>
        </p:spPr>
        <p:txBody>
          <a:bodyPr>
            <a:normAutofit/>
          </a:bodyPr>
          <a:lstStyle>
            <a:lvl1pPr marL="0" indent="0">
              <a:buNone/>
              <a:defRPr sz="2400">
                <a:solidFill>
                  <a:schemeClr val="bg1"/>
                </a:solidFill>
                <a:latin typeface="IntelOne Display Medium" panose="020B0703020203020204" pitchFamily="34" charset="0"/>
              </a:defRPr>
            </a:lvl1pPr>
          </a:lstStyle>
          <a:p>
            <a:pPr lvl="0"/>
            <a:endParaRPr lang="en-US"/>
          </a:p>
        </p:txBody>
      </p:sp>
    </p:spTree>
    <p:extLst>
      <p:ext uri="{BB962C8B-B14F-4D97-AF65-F5344CB8AC3E}">
        <p14:creationId xmlns:p14="http://schemas.microsoft.com/office/powerpoint/2010/main" val="404601911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Section Break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174"/>
            <a:ext cx="12202447" cy="6861174"/>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71027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2180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Agenda / Review">
    <p:bg>
      <p:bgPr>
        <a:solidFill>
          <a:srgbClr val="FFE1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a:xfrm>
            <a:off x="484237" y="106709"/>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484237" y="1432272"/>
            <a:ext cx="10069513" cy="3473450"/>
          </a:xfrm>
        </p:spPr>
        <p:txBody>
          <a:bodyPr>
            <a:normAutofit/>
          </a:bodyPr>
          <a:lstStyle>
            <a:lvl1pPr marL="360363" indent="-360363">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1pPr>
            <a:lvl2pPr marL="457200" indent="0">
              <a:buNone/>
              <a:defRPr/>
            </a:lvl2pPr>
          </a:lstStyle>
          <a:p>
            <a:pPr lvl="0"/>
            <a:r>
              <a:rPr lang="en-US" dirty="0"/>
              <a:t>Click to edit Master text styles</a:t>
            </a:r>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29537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Normal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BE35-7284-41BD-A052-C38A3C9C757B}"/>
              </a:ext>
            </a:extLst>
          </p:cNvPr>
          <p:cNvSpPr>
            <a:spLocks noGrp="1"/>
          </p:cNvSpPr>
          <p:nvPr>
            <p:ph type="title"/>
          </p:nvPr>
        </p:nvSpPr>
        <p:spPr>
          <a:xfrm>
            <a:off x="431800" y="118268"/>
            <a:ext cx="10515600" cy="1325563"/>
          </a:xfrm>
        </p:spPr>
        <p:txBody>
          <a:bodyPr>
            <a:normAutofit/>
          </a:bodyPr>
          <a:lstStyle>
            <a:lvl1pPr>
              <a:defRPr sz="3600">
                <a:latin typeface="IntelOne Display Light" panose="020B0403020203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431799" y="1443831"/>
            <a:ext cx="10515600" cy="3998912"/>
          </a:xfrm>
        </p:spPr>
        <p:txBody>
          <a:bodyPr>
            <a:normAutofit/>
          </a:bodyPr>
          <a:lstStyle>
            <a:lvl1pPr marL="0" indent="0">
              <a:buClrTx/>
              <a:buFont typeface="Arial" panose="020B0604020202020204" pitchFamily="34" charset="0"/>
              <a:buNone/>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1pPr>
            <a:lvl2pPr marL="803275" indent="-346075">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2pPr>
            <a:lvl3pPr marL="11430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3pPr>
            <a:lvl4pPr marL="16002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4pPr>
            <a:lvl5pPr marL="20574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Tree>
    <p:extLst>
      <p:ext uri="{BB962C8B-B14F-4D97-AF65-F5344CB8AC3E}">
        <p14:creationId xmlns:p14="http://schemas.microsoft.com/office/powerpoint/2010/main" val="7829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Middle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6BED7D-D569-42D7-9F12-069C18C3B576}"/>
              </a:ext>
            </a:extLst>
          </p:cNvPr>
          <p:cNvSpPr>
            <a:spLocks noGrp="1"/>
          </p:cNvSpPr>
          <p:nvPr>
            <p:ph type="title"/>
          </p:nvPr>
        </p:nvSpPr>
        <p:spPr>
          <a:xfrm>
            <a:off x="247073" y="2766218"/>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a:t>Click to edit Master title style</a:t>
            </a:r>
          </a:p>
        </p:txBody>
      </p:sp>
      <p:sp>
        <p:nvSpPr>
          <p:cNvPr id="7" name="Text Placeholder 9">
            <a:extLst>
              <a:ext uri="{FF2B5EF4-FFF2-40B4-BE49-F238E27FC236}">
                <a16:creationId xmlns:a16="http://schemas.microsoft.com/office/drawing/2014/main" id="{561A9DAA-C3BB-4385-9293-B4AC1C09835C}"/>
              </a:ext>
            </a:extLst>
          </p:cNvPr>
          <p:cNvSpPr>
            <a:spLocks noGrp="1"/>
          </p:cNvSpPr>
          <p:nvPr>
            <p:ph type="body" sz="quarter" idx="10"/>
          </p:nvPr>
        </p:nvSpPr>
        <p:spPr>
          <a:xfrm>
            <a:off x="247073" y="4116720"/>
            <a:ext cx="10515600" cy="569482"/>
          </a:xfrm>
        </p:spPr>
        <p:txBody>
          <a:bodyPr>
            <a:normAutofit/>
          </a:bodyPr>
          <a:lstStyle>
            <a:lvl1pPr marL="0" indent="0" algn="l">
              <a:buNone/>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8" name="Rectangle 7">
            <a:extLst>
              <a:ext uri="{FF2B5EF4-FFF2-40B4-BE49-F238E27FC236}">
                <a16:creationId xmlns:a16="http://schemas.microsoft.com/office/drawing/2014/main" id="{B280199E-6402-4A47-AF9E-49CBE919EC18}"/>
              </a:ext>
            </a:extLst>
          </p:cNvPr>
          <p:cNvSpPr/>
          <p:nvPr userDrawn="1"/>
        </p:nvSpPr>
        <p:spPr>
          <a:xfrm>
            <a:off x="11734800" y="6393067"/>
            <a:ext cx="457199" cy="464933"/>
          </a:xfrm>
          <a:prstGeom prst="rect">
            <a:avLst/>
          </a:prstGeom>
          <a:solidFill>
            <a:srgbClr val="FFE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9" name="Rectangle 8">
            <a:extLst>
              <a:ext uri="{FF2B5EF4-FFF2-40B4-BE49-F238E27FC236}">
                <a16:creationId xmlns:a16="http://schemas.microsoft.com/office/drawing/2014/main" id="{782AD13B-3823-4A4E-8E3E-36B29C7D2F15}"/>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Rectangle 9">
            <a:extLst>
              <a:ext uri="{FF2B5EF4-FFF2-40B4-BE49-F238E27FC236}">
                <a16:creationId xmlns:a16="http://schemas.microsoft.com/office/drawing/2014/main" id="{F3BA46FF-BE4C-40D5-9117-26F774E10EBB}"/>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2" name="Slide Number Placeholder 4">
            <a:extLst>
              <a:ext uri="{FF2B5EF4-FFF2-40B4-BE49-F238E27FC236}">
                <a16:creationId xmlns:a16="http://schemas.microsoft.com/office/drawing/2014/main" id="{F6B3439C-D352-4A93-BBAE-FB1967E4B471}"/>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3" name="Picture 12">
            <a:extLst>
              <a:ext uri="{FF2B5EF4-FFF2-40B4-BE49-F238E27FC236}">
                <a16:creationId xmlns:a16="http://schemas.microsoft.com/office/drawing/2014/main" id="{EB6B7DF1-6569-40DD-BF68-964EEE4A57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336737741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solidFill>
            <a:srgbClr val="FFE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8382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838200" y="4196482"/>
            <a:ext cx="10515600" cy="1724025"/>
          </a:xfrm>
        </p:spPr>
        <p:txBody>
          <a:bodyPr>
            <a:normAutofit/>
          </a:bodyPr>
          <a:lstStyle>
            <a:lvl1pPr marL="0" indent="0" algn="ctr">
              <a:buNone/>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3695"/>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4" name="Picture 13">
            <a:extLst>
              <a:ext uri="{FF2B5EF4-FFF2-40B4-BE49-F238E27FC236}">
                <a16:creationId xmlns:a16="http://schemas.microsoft.com/office/drawing/2014/main" id="{A4ACC207-3AA0-4B2D-8017-915C3CA3F0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413743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Recap Visual Slide">
    <p:spTree>
      <p:nvGrpSpPr>
        <p:cNvPr id="1" name=""/>
        <p:cNvGrpSpPr/>
        <p:nvPr/>
      </p:nvGrpSpPr>
      <p:grpSpPr>
        <a:xfrm>
          <a:off x="0" y="0"/>
          <a:ext cx="0" cy="0"/>
          <a:chOff x="0" y="0"/>
          <a:chExt cx="0" cy="0"/>
        </a:xfrm>
      </p:grpSpPr>
      <p:pic>
        <p:nvPicPr>
          <p:cNvPr id="8" name="Picture 7" descr="A picture containing text, person, yellow&#10;&#10;Description automatically generated">
            <a:extLst>
              <a:ext uri="{FF2B5EF4-FFF2-40B4-BE49-F238E27FC236}">
                <a16:creationId xmlns:a16="http://schemas.microsoft.com/office/drawing/2014/main" id="{DD0D5D53-61B5-4DC8-99D1-C4DF735C1D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4">
            <a:extLst>
              <a:ext uri="{FF2B5EF4-FFF2-40B4-BE49-F238E27FC236}">
                <a16:creationId xmlns:a16="http://schemas.microsoft.com/office/drawing/2014/main" id="{8A732683-D02F-4F0C-97AF-E78A422C5052}"/>
              </a:ext>
            </a:extLst>
          </p:cNvPr>
          <p:cNvSpPr txBox="1">
            <a:spLocks/>
          </p:cNvSpPr>
          <p:nvPr userDrawn="1"/>
        </p:nvSpPr>
        <p:spPr>
          <a:xfrm>
            <a:off x="8880600" y="2827905"/>
            <a:ext cx="2757218"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a:ln>
                  <a:noFill/>
                </a:ln>
                <a:solidFill>
                  <a:srgbClr val="000000"/>
                </a:solidFill>
                <a:effectLst/>
                <a:uLnTx/>
                <a:uFillTx/>
                <a:latin typeface="IntelOne Display Light"/>
                <a:ea typeface="+mj-ea"/>
                <a:cs typeface="+mj-cs"/>
              </a:rPr>
              <a:t>Recap</a:t>
            </a:r>
          </a:p>
        </p:txBody>
      </p:sp>
    </p:spTree>
    <p:extLst>
      <p:ext uri="{BB962C8B-B14F-4D97-AF65-F5344CB8AC3E}">
        <p14:creationId xmlns:p14="http://schemas.microsoft.com/office/powerpoint/2010/main" val="1749158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25423585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Section Breaker Imag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IntelOne Text" panose="020B0503020203020204"/>
                <a:sym typeface="Helvetica Neue"/>
              </a:rPr>
              <a:t>     </a:t>
            </a:r>
            <a:endParaRPr kumimoji="0" lang="en-SG" sz="800" i="0" u="none" strike="noStrike" cap="none" spc="0" normalizeH="0" baseline="0">
              <a:ln>
                <a:noFill/>
              </a:ln>
              <a:solidFill>
                <a:schemeClr val="bg1"/>
              </a:solidFill>
              <a:effectLst/>
              <a:uFillTx/>
              <a:latin typeface="IntelOne Text" panose="020B0503020203020204"/>
              <a:sym typeface="Helvetica Neue"/>
            </a:endParaRPr>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FEC91B">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FFE17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a:solidFill>
                <a:schemeClr val="bg1"/>
              </a:solidFill>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a:t>  </a:t>
            </a:r>
          </a:p>
        </p:txBody>
      </p:sp>
    </p:spTree>
    <p:extLst>
      <p:ext uri="{BB962C8B-B14F-4D97-AF65-F5344CB8AC3E}">
        <p14:creationId xmlns:p14="http://schemas.microsoft.com/office/powerpoint/2010/main" val="201573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resentation Ending">
    <p:spTree>
      <p:nvGrpSpPr>
        <p:cNvPr id="1" name=""/>
        <p:cNvGrpSpPr/>
        <p:nvPr/>
      </p:nvGrpSpPr>
      <p:grpSpPr>
        <a:xfrm>
          <a:off x="0" y="0"/>
          <a:ext cx="0" cy="0"/>
          <a:chOff x="0" y="0"/>
          <a:chExt cx="0" cy="0"/>
        </a:xfrm>
      </p:grpSpPr>
      <p:pic>
        <p:nvPicPr>
          <p:cNvPr id="7" name="Picture 6" descr="A group of people looking at a computer&#10;&#10;Description automatically generated with medium confidence">
            <a:extLst>
              <a:ext uri="{FF2B5EF4-FFF2-40B4-BE49-F238E27FC236}">
                <a16:creationId xmlns:a16="http://schemas.microsoft.com/office/drawing/2014/main" id="{03A49E46-7B2E-4A04-A9AE-6DE0BC3E4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0E412BC7-9ADA-4C69-8246-7C6B184AAF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425827141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Presentation Title">
    <p:spTree>
      <p:nvGrpSpPr>
        <p:cNvPr id="1" name=""/>
        <p:cNvGrpSpPr/>
        <p:nvPr/>
      </p:nvGrpSpPr>
      <p:grpSpPr>
        <a:xfrm>
          <a:off x="0" y="0"/>
          <a:ext cx="0" cy="0"/>
          <a:chOff x="0" y="0"/>
          <a:chExt cx="0" cy="0"/>
        </a:xfrm>
      </p:grpSpPr>
      <p:pic>
        <p:nvPicPr>
          <p:cNvPr id="7" name="Picture 6" descr="Two people looking at a tablet&#10;&#10;Description automatically generated with medium confidence">
            <a:extLst>
              <a:ext uri="{FF2B5EF4-FFF2-40B4-BE49-F238E27FC236}">
                <a16:creationId xmlns:a16="http://schemas.microsoft.com/office/drawing/2014/main" id="{EB6201E7-1DB4-4CDB-9727-4D2D1A8678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Subtitle 5">
            <a:extLst>
              <a:ext uri="{FF2B5EF4-FFF2-40B4-BE49-F238E27FC236}">
                <a16:creationId xmlns:a16="http://schemas.microsoft.com/office/drawing/2014/main" id="{5A8CBDA1-3828-428F-90D7-D8E7310B10EF}"/>
              </a:ext>
            </a:extLst>
          </p:cNvPr>
          <p:cNvSpPr txBox="1">
            <a:spLocks/>
          </p:cNvSpPr>
          <p:nvPr userDrawn="1"/>
        </p:nvSpPr>
        <p:spPr>
          <a:xfrm>
            <a:off x="1482438" y="5246255"/>
            <a:ext cx="6734282"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endParaRPr lang="en-US" sz="2400" kern="0" dirty="0">
              <a:solidFill>
                <a:srgbClr val="FFFFFF"/>
              </a:solidFill>
              <a:latin typeface="IntelOne Display Medium" panose="020B0703020203020204" pitchFamily="34" charset="0"/>
            </a:endParaRPr>
          </a:p>
        </p:txBody>
      </p:sp>
      <p:sp>
        <p:nvSpPr>
          <p:cNvPr id="10" name="Title 9">
            <a:extLst>
              <a:ext uri="{FF2B5EF4-FFF2-40B4-BE49-F238E27FC236}">
                <a16:creationId xmlns:a16="http://schemas.microsoft.com/office/drawing/2014/main" id="{EE45FE4C-AF2B-4796-AFD4-D709A1CABFF8}"/>
              </a:ext>
            </a:extLst>
          </p:cNvPr>
          <p:cNvSpPr>
            <a:spLocks noGrp="1"/>
          </p:cNvSpPr>
          <p:nvPr>
            <p:ph type="title" hasCustomPrompt="1"/>
          </p:nvPr>
        </p:nvSpPr>
        <p:spPr>
          <a:xfrm>
            <a:off x="1557252" y="2699715"/>
            <a:ext cx="3663141" cy="2480037"/>
          </a:xfrm>
        </p:spPr>
        <p:txBody>
          <a:bodyPr>
            <a:noAutofit/>
          </a:bodyPr>
          <a:lstStyle>
            <a:lvl1pPr>
              <a:defRPr sz="6000">
                <a:solidFill>
                  <a:schemeClr val="bg1"/>
                </a:solidFill>
              </a:defRPr>
            </a:lvl1pPr>
          </a:lstStyle>
          <a:p>
            <a:r>
              <a:rPr lang="en-US" dirty="0"/>
              <a:t>AI for </a:t>
            </a:r>
            <a:br>
              <a:rPr lang="en-US" dirty="0"/>
            </a:br>
            <a:r>
              <a:rPr lang="en-US" dirty="0"/>
              <a:t>Current Workforce</a:t>
            </a:r>
          </a:p>
        </p:txBody>
      </p:sp>
      <p:sp>
        <p:nvSpPr>
          <p:cNvPr id="12" name="Text Placeholder 11">
            <a:extLst>
              <a:ext uri="{FF2B5EF4-FFF2-40B4-BE49-F238E27FC236}">
                <a16:creationId xmlns:a16="http://schemas.microsoft.com/office/drawing/2014/main" id="{3FBB7E08-F8E9-4EC0-BFD1-931AAA71B2F2}"/>
              </a:ext>
            </a:extLst>
          </p:cNvPr>
          <p:cNvSpPr>
            <a:spLocks noGrp="1"/>
          </p:cNvSpPr>
          <p:nvPr>
            <p:ph type="body" sz="quarter" idx="10"/>
          </p:nvPr>
        </p:nvSpPr>
        <p:spPr>
          <a:xfrm>
            <a:off x="1557252" y="5296134"/>
            <a:ext cx="4045527" cy="914400"/>
          </a:xfrm>
        </p:spPr>
        <p:txBody>
          <a:bodyPr>
            <a:normAutofit/>
          </a:bodyPr>
          <a:lstStyle>
            <a:lvl1pPr marL="0" indent="0">
              <a:buNone/>
              <a:defRPr sz="2400">
                <a:solidFill>
                  <a:schemeClr val="bg1"/>
                </a:solidFill>
                <a:latin typeface="IntelOne Display Medium" panose="020B0703020203020204" pitchFamily="34" charset="0"/>
              </a:defRPr>
            </a:lvl1pPr>
          </a:lstStyle>
          <a:p>
            <a:pPr lvl="0"/>
            <a:endParaRPr lang="en-US" dirty="0"/>
          </a:p>
        </p:txBody>
      </p:sp>
    </p:spTree>
    <p:extLst>
      <p:ext uri="{BB962C8B-B14F-4D97-AF65-F5344CB8AC3E}">
        <p14:creationId xmlns:p14="http://schemas.microsoft.com/office/powerpoint/2010/main" val="331483534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Section Break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805" y="-3174"/>
            <a:ext cx="12197642" cy="6861174"/>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6" y="1743334"/>
            <a:ext cx="6611946" cy="1874852"/>
          </a:xfrm>
        </p:spPr>
        <p:txBody>
          <a:bodyPr>
            <a:normAutofit/>
          </a:bodyPr>
          <a:lstStyle>
            <a:lvl1pPr>
              <a:defRPr sz="6000">
                <a:latin typeface="IntelOne Display Light" panose="020B0403020203020204" pitchFamily="34" charset="0"/>
              </a:defRPr>
            </a:lvl1pPr>
          </a:lstStyle>
          <a:p>
            <a:r>
              <a:rPr lang="en-US" dirty="0"/>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71027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9385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_Agenda / Review">
    <p:bg>
      <p:bgPr>
        <a:solidFill>
          <a:srgbClr val="FFE1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a:xfrm>
            <a:off x="484237" y="227473"/>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dirty="0"/>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484237" y="1561349"/>
            <a:ext cx="10069513" cy="3473450"/>
          </a:xfrm>
        </p:spPr>
        <p:txBody>
          <a:bodyPr>
            <a:normAutofit/>
          </a:bodyPr>
          <a:lstStyle>
            <a:lvl1pPr marL="360363" indent="-360363">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457200" indent="0">
              <a:buNone/>
              <a:defRPr/>
            </a:lvl2pPr>
          </a:lstStyle>
          <a:p>
            <a:pPr lvl="0"/>
            <a:r>
              <a:rPr lang="en-US" dirty="0"/>
              <a:t>Click to edit Master text styles</a:t>
            </a:r>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178637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Agenda / Review">
    <p:bg>
      <p:bgPr>
        <a:solidFill>
          <a:srgbClr val="FFE17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dirty="0"/>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9" name="Title 1">
            <a:extLst>
              <a:ext uri="{FF2B5EF4-FFF2-40B4-BE49-F238E27FC236}">
                <a16:creationId xmlns:a16="http://schemas.microsoft.com/office/drawing/2014/main" id="{42EB836A-5B96-4E70-843D-96EB2B51C42F}"/>
              </a:ext>
            </a:extLst>
          </p:cNvPr>
          <p:cNvSpPr>
            <a:spLocks noGrp="1"/>
          </p:cNvSpPr>
          <p:nvPr>
            <p:ph type="title"/>
          </p:nvPr>
        </p:nvSpPr>
        <p:spPr>
          <a:xfrm>
            <a:off x="247073" y="2784693"/>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12" name="Text Placeholder 9">
            <a:extLst>
              <a:ext uri="{FF2B5EF4-FFF2-40B4-BE49-F238E27FC236}">
                <a16:creationId xmlns:a16="http://schemas.microsoft.com/office/drawing/2014/main" id="{DAEB212F-5A18-471D-B70E-56883B28FDDD}"/>
              </a:ext>
            </a:extLst>
          </p:cNvPr>
          <p:cNvSpPr>
            <a:spLocks noGrp="1"/>
          </p:cNvSpPr>
          <p:nvPr>
            <p:ph type="body" sz="quarter" idx="10"/>
          </p:nvPr>
        </p:nvSpPr>
        <p:spPr>
          <a:xfrm>
            <a:off x="247073" y="4242665"/>
            <a:ext cx="10515600" cy="569482"/>
          </a:xfrm>
        </p:spPr>
        <p:txBody>
          <a:bodyPr>
            <a:normAutofit/>
          </a:bodyPr>
          <a:lstStyle>
            <a:lvl1pPr marL="0" indent="0" algn="l">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8404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Normal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BE35-7284-41BD-A052-C38A3C9C757B}"/>
              </a:ext>
            </a:extLst>
          </p:cNvPr>
          <p:cNvSpPr>
            <a:spLocks noGrp="1"/>
          </p:cNvSpPr>
          <p:nvPr>
            <p:ph type="title"/>
          </p:nvPr>
        </p:nvSpPr>
        <p:spPr>
          <a:xfrm>
            <a:off x="487217" y="55362"/>
            <a:ext cx="10515600" cy="1325563"/>
          </a:xfrm>
        </p:spPr>
        <p:txBody>
          <a:bodyPr>
            <a:normAutofit/>
          </a:bodyPr>
          <a:lstStyle>
            <a:lvl1pPr>
              <a:defRPr sz="3600">
                <a:latin typeface="IntelOne Display Light" panose="020B0403020203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487217" y="1380925"/>
            <a:ext cx="10515600" cy="3998912"/>
          </a:xfrm>
        </p:spPr>
        <p:txBody>
          <a:bodyPr>
            <a:normAutofit/>
          </a:bodyPr>
          <a:lstStyle>
            <a:lvl1pPr marL="0" indent="0">
              <a:buClrTx/>
              <a:buFont typeface="Arial" panose="020B0604020202020204" pitchFamily="34" charset="0"/>
              <a:buNone/>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803275" indent="-346075">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marL="1143000" indent="-228600">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1600200" indent="-228600">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2057400" indent="-228600">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73713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Middle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6BED7D-D569-42D7-9F12-069C18C3B576}"/>
              </a:ext>
            </a:extLst>
          </p:cNvPr>
          <p:cNvSpPr>
            <a:spLocks noGrp="1"/>
          </p:cNvSpPr>
          <p:nvPr>
            <p:ph type="title"/>
          </p:nvPr>
        </p:nvSpPr>
        <p:spPr>
          <a:xfrm>
            <a:off x="247073" y="2784693"/>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7" name="Text Placeholder 9">
            <a:extLst>
              <a:ext uri="{FF2B5EF4-FFF2-40B4-BE49-F238E27FC236}">
                <a16:creationId xmlns:a16="http://schemas.microsoft.com/office/drawing/2014/main" id="{561A9DAA-C3BB-4385-9293-B4AC1C09835C}"/>
              </a:ext>
            </a:extLst>
          </p:cNvPr>
          <p:cNvSpPr>
            <a:spLocks noGrp="1"/>
          </p:cNvSpPr>
          <p:nvPr>
            <p:ph type="body" sz="quarter" idx="10"/>
          </p:nvPr>
        </p:nvSpPr>
        <p:spPr>
          <a:xfrm>
            <a:off x="247073" y="4242665"/>
            <a:ext cx="10515600" cy="569482"/>
          </a:xfrm>
        </p:spPr>
        <p:txBody>
          <a:bodyPr>
            <a:normAutofit/>
          </a:bodyPr>
          <a:lstStyle>
            <a:lvl1pPr marL="0" indent="0" algn="l">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8" name="Rectangle 7">
            <a:extLst>
              <a:ext uri="{FF2B5EF4-FFF2-40B4-BE49-F238E27FC236}">
                <a16:creationId xmlns:a16="http://schemas.microsoft.com/office/drawing/2014/main" id="{B280199E-6402-4A47-AF9E-49CBE919EC18}"/>
              </a:ext>
            </a:extLst>
          </p:cNvPr>
          <p:cNvSpPr/>
          <p:nvPr userDrawn="1"/>
        </p:nvSpPr>
        <p:spPr>
          <a:xfrm>
            <a:off x="11734800" y="6393067"/>
            <a:ext cx="457199" cy="464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9" name="Rectangle 8">
            <a:extLst>
              <a:ext uri="{FF2B5EF4-FFF2-40B4-BE49-F238E27FC236}">
                <a16:creationId xmlns:a16="http://schemas.microsoft.com/office/drawing/2014/main" id="{782AD13B-3823-4A4E-8E3E-36B29C7D2F15}"/>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Rectangle 9">
            <a:extLst>
              <a:ext uri="{FF2B5EF4-FFF2-40B4-BE49-F238E27FC236}">
                <a16:creationId xmlns:a16="http://schemas.microsoft.com/office/drawing/2014/main" id="{F3BA46FF-BE4C-40D5-9117-26F774E10EBB}"/>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2" name="Slide Number Placeholder 4">
            <a:extLst>
              <a:ext uri="{FF2B5EF4-FFF2-40B4-BE49-F238E27FC236}">
                <a16:creationId xmlns:a16="http://schemas.microsoft.com/office/drawing/2014/main" id="{F6B3439C-D352-4A93-BBAE-FB1967E4B471}"/>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pic>
        <p:nvPicPr>
          <p:cNvPr id="13" name="Picture 12">
            <a:extLst>
              <a:ext uri="{FF2B5EF4-FFF2-40B4-BE49-F238E27FC236}">
                <a16:creationId xmlns:a16="http://schemas.microsoft.com/office/drawing/2014/main" id="{EB6B7DF1-6569-40DD-BF68-964EEE4A57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127126185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8382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838200" y="4196482"/>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4618"/>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pic>
        <p:nvPicPr>
          <p:cNvPr id="14" name="Picture 13">
            <a:extLst>
              <a:ext uri="{FF2B5EF4-FFF2-40B4-BE49-F238E27FC236}">
                <a16:creationId xmlns:a16="http://schemas.microsoft.com/office/drawing/2014/main" id="{A4ACC207-3AA0-4B2D-8017-915C3CA3F0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417102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USVersionE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1772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993176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7" name="Picture 6" descr="Two people looking at a tablet&#10;&#10;Description automatically generated with medium confidence">
            <a:extLst>
              <a:ext uri="{FF2B5EF4-FFF2-40B4-BE49-F238E27FC236}">
                <a16:creationId xmlns:a16="http://schemas.microsoft.com/office/drawing/2014/main" id="{EB6201E7-1DB4-4CDB-9727-4D2D1A8678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Subtitle 5">
            <a:extLst>
              <a:ext uri="{FF2B5EF4-FFF2-40B4-BE49-F238E27FC236}">
                <a16:creationId xmlns:a16="http://schemas.microsoft.com/office/drawing/2014/main" id="{5A8CBDA1-3828-428F-90D7-D8E7310B10EF}"/>
              </a:ext>
            </a:extLst>
          </p:cNvPr>
          <p:cNvSpPr txBox="1">
            <a:spLocks/>
          </p:cNvSpPr>
          <p:nvPr userDrawn="1"/>
        </p:nvSpPr>
        <p:spPr>
          <a:xfrm>
            <a:off x="1482438" y="5246255"/>
            <a:ext cx="6734282"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endParaRPr lang="en-US" sz="2400" kern="0" dirty="0">
              <a:solidFill>
                <a:srgbClr val="FFFFFF"/>
              </a:solidFill>
              <a:latin typeface="IntelOne Display Medium" panose="020B0703020203020204" pitchFamily="34" charset="0"/>
            </a:endParaRPr>
          </a:p>
        </p:txBody>
      </p:sp>
      <p:sp>
        <p:nvSpPr>
          <p:cNvPr id="10" name="Title 9">
            <a:extLst>
              <a:ext uri="{FF2B5EF4-FFF2-40B4-BE49-F238E27FC236}">
                <a16:creationId xmlns:a16="http://schemas.microsoft.com/office/drawing/2014/main" id="{EE45FE4C-AF2B-4796-AFD4-D709A1CABFF8}"/>
              </a:ext>
            </a:extLst>
          </p:cNvPr>
          <p:cNvSpPr>
            <a:spLocks noGrp="1"/>
          </p:cNvSpPr>
          <p:nvPr>
            <p:ph type="title" hasCustomPrompt="1"/>
          </p:nvPr>
        </p:nvSpPr>
        <p:spPr>
          <a:xfrm>
            <a:off x="1557252" y="2699715"/>
            <a:ext cx="3663141" cy="2480037"/>
          </a:xfrm>
        </p:spPr>
        <p:txBody>
          <a:bodyPr>
            <a:noAutofit/>
          </a:bodyPr>
          <a:lstStyle>
            <a:lvl1pPr>
              <a:defRPr sz="6000">
                <a:solidFill>
                  <a:schemeClr val="bg1"/>
                </a:solidFill>
              </a:defRPr>
            </a:lvl1pPr>
          </a:lstStyle>
          <a:p>
            <a:r>
              <a:rPr lang="en-US" dirty="0"/>
              <a:t>AI for </a:t>
            </a:r>
            <a:br>
              <a:rPr lang="en-US" dirty="0"/>
            </a:br>
            <a:r>
              <a:rPr lang="en-US" dirty="0"/>
              <a:t>Current Workforce</a:t>
            </a:r>
          </a:p>
        </p:txBody>
      </p:sp>
      <p:sp>
        <p:nvSpPr>
          <p:cNvPr id="12" name="Text Placeholder 11">
            <a:extLst>
              <a:ext uri="{FF2B5EF4-FFF2-40B4-BE49-F238E27FC236}">
                <a16:creationId xmlns:a16="http://schemas.microsoft.com/office/drawing/2014/main" id="{3FBB7E08-F8E9-4EC0-BFD1-931AAA71B2F2}"/>
              </a:ext>
            </a:extLst>
          </p:cNvPr>
          <p:cNvSpPr>
            <a:spLocks noGrp="1"/>
          </p:cNvSpPr>
          <p:nvPr>
            <p:ph type="body" sz="quarter" idx="10"/>
          </p:nvPr>
        </p:nvSpPr>
        <p:spPr>
          <a:xfrm>
            <a:off x="1557252" y="5296134"/>
            <a:ext cx="4045527" cy="914400"/>
          </a:xfrm>
        </p:spPr>
        <p:txBody>
          <a:bodyPr>
            <a:normAutofit/>
          </a:bodyPr>
          <a:lstStyle>
            <a:lvl1pPr marL="0" indent="0">
              <a:buNone/>
              <a:defRPr sz="2400">
                <a:solidFill>
                  <a:schemeClr val="bg1"/>
                </a:solidFill>
                <a:latin typeface="IntelOne Display Medium" panose="020B0703020203020204" pitchFamily="34" charset="0"/>
              </a:defRPr>
            </a:lvl1pPr>
          </a:lstStyle>
          <a:p>
            <a:pPr lvl="0"/>
            <a:endParaRPr lang="en-US" dirty="0"/>
          </a:p>
        </p:txBody>
      </p:sp>
    </p:spTree>
    <p:extLst>
      <p:ext uri="{BB962C8B-B14F-4D97-AF65-F5344CB8AC3E}">
        <p14:creationId xmlns:p14="http://schemas.microsoft.com/office/powerpoint/2010/main" val="5670375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805" y="-3174"/>
            <a:ext cx="12197642" cy="6861174"/>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6" y="1743334"/>
            <a:ext cx="6611946" cy="1874852"/>
          </a:xfrm>
        </p:spPr>
        <p:txBody>
          <a:bodyPr>
            <a:normAutofit/>
          </a:bodyPr>
          <a:lstStyle>
            <a:lvl1pPr>
              <a:defRPr sz="6000">
                <a:latin typeface="IntelOne Display Light" panose="020B0403020203020204" pitchFamily="34" charset="0"/>
              </a:defRPr>
            </a:lvl1pPr>
          </a:lstStyle>
          <a:p>
            <a:r>
              <a:rPr lang="en-US" dirty="0"/>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71027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84774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rgbClr val="FFE1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a:xfrm>
            <a:off x="484237" y="227473"/>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dirty="0"/>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484237" y="1561349"/>
            <a:ext cx="10069513" cy="3473450"/>
          </a:xfrm>
        </p:spPr>
        <p:txBody>
          <a:bodyPr>
            <a:normAutofit/>
          </a:bodyPr>
          <a:lstStyle>
            <a:lvl1pPr marL="360363" indent="-360363">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457200" indent="0">
              <a:buNone/>
              <a:defRPr/>
            </a:lvl2pPr>
          </a:lstStyle>
          <a:p>
            <a:pPr lvl="0"/>
            <a:r>
              <a:rPr lang="en-US" dirty="0"/>
              <a:t>Click to edit Master text styles</a:t>
            </a:r>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381314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Agenda / Review">
    <p:bg>
      <p:bgPr>
        <a:solidFill>
          <a:srgbClr val="FFE17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dirty="0"/>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9" name="Title 1">
            <a:extLst>
              <a:ext uri="{FF2B5EF4-FFF2-40B4-BE49-F238E27FC236}">
                <a16:creationId xmlns:a16="http://schemas.microsoft.com/office/drawing/2014/main" id="{42EB836A-5B96-4E70-843D-96EB2B51C42F}"/>
              </a:ext>
            </a:extLst>
          </p:cNvPr>
          <p:cNvSpPr>
            <a:spLocks noGrp="1"/>
          </p:cNvSpPr>
          <p:nvPr>
            <p:ph type="title"/>
          </p:nvPr>
        </p:nvSpPr>
        <p:spPr>
          <a:xfrm>
            <a:off x="247073" y="2784693"/>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12" name="Text Placeholder 9">
            <a:extLst>
              <a:ext uri="{FF2B5EF4-FFF2-40B4-BE49-F238E27FC236}">
                <a16:creationId xmlns:a16="http://schemas.microsoft.com/office/drawing/2014/main" id="{DAEB212F-5A18-471D-B70E-56883B28FDDD}"/>
              </a:ext>
            </a:extLst>
          </p:cNvPr>
          <p:cNvSpPr>
            <a:spLocks noGrp="1"/>
          </p:cNvSpPr>
          <p:nvPr>
            <p:ph type="body" sz="quarter" idx="10"/>
          </p:nvPr>
        </p:nvSpPr>
        <p:spPr>
          <a:xfrm>
            <a:off x="247073" y="4242665"/>
            <a:ext cx="10515600" cy="569482"/>
          </a:xfrm>
        </p:spPr>
        <p:txBody>
          <a:bodyPr>
            <a:normAutofit/>
          </a:bodyPr>
          <a:lstStyle>
            <a:lvl1pPr marL="0" indent="0" algn="l">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17293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BE35-7284-41BD-A052-C38A3C9C757B}"/>
              </a:ext>
            </a:extLst>
          </p:cNvPr>
          <p:cNvSpPr>
            <a:spLocks noGrp="1"/>
          </p:cNvSpPr>
          <p:nvPr>
            <p:ph type="title"/>
          </p:nvPr>
        </p:nvSpPr>
        <p:spPr>
          <a:xfrm>
            <a:off x="487217" y="55362"/>
            <a:ext cx="10515600" cy="1325563"/>
          </a:xfrm>
        </p:spPr>
        <p:txBody>
          <a:bodyPr>
            <a:normAutofit/>
          </a:bodyPr>
          <a:lstStyle>
            <a:lvl1pPr>
              <a:defRPr sz="3600">
                <a:latin typeface="IntelOne Display Light" panose="020B0403020203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487217" y="1380925"/>
            <a:ext cx="10515600" cy="3998912"/>
          </a:xfrm>
        </p:spPr>
        <p:txBody>
          <a:bodyPr>
            <a:normAutofit/>
          </a:bodyPr>
          <a:lstStyle>
            <a:lvl1pPr marL="0" indent="0">
              <a:buClrTx/>
              <a:buFont typeface="Arial" panose="020B0604020202020204" pitchFamily="34" charset="0"/>
              <a:buNone/>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803275" indent="-346075">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marL="1143000" indent="-228600">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1600200" indent="-228600">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2057400" indent="-228600">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17017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Middle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6BED7D-D569-42D7-9F12-069C18C3B576}"/>
              </a:ext>
            </a:extLst>
          </p:cNvPr>
          <p:cNvSpPr>
            <a:spLocks noGrp="1"/>
          </p:cNvSpPr>
          <p:nvPr>
            <p:ph type="title"/>
          </p:nvPr>
        </p:nvSpPr>
        <p:spPr>
          <a:xfrm>
            <a:off x="247073" y="2784693"/>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7" name="Text Placeholder 9">
            <a:extLst>
              <a:ext uri="{FF2B5EF4-FFF2-40B4-BE49-F238E27FC236}">
                <a16:creationId xmlns:a16="http://schemas.microsoft.com/office/drawing/2014/main" id="{561A9DAA-C3BB-4385-9293-B4AC1C09835C}"/>
              </a:ext>
            </a:extLst>
          </p:cNvPr>
          <p:cNvSpPr>
            <a:spLocks noGrp="1"/>
          </p:cNvSpPr>
          <p:nvPr>
            <p:ph type="body" sz="quarter" idx="10"/>
          </p:nvPr>
        </p:nvSpPr>
        <p:spPr>
          <a:xfrm>
            <a:off x="247073" y="4242665"/>
            <a:ext cx="10515600" cy="569482"/>
          </a:xfrm>
        </p:spPr>
        <p:txBody>
          <a:bodyPr>
            <a:normAutofit/>
          </a:bodyPr>
          <a:lstStyle>
            <a:lvl1pPr marL="0" indent="0" algn="l">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8" name="Rectangle 7">
            <a:extLst>
              <a:ext uri="{FF2B5EF4-FFF2-40B4-BE49-F238E27FC236}">
                <a16:creationId xmlns:a16="http://schemas.microsoft.com/office/drawing/2014/main" id="{B280199E-6402-4A47-AF9E-49CBE919EC18}"/>
              </a:ext>
            </a:extLst>
          </p:cNvPr>
          <p:cNvSpPr/>
          <p:nvPr userDrawn="1"/>
        </p:nvSpPr>
        <p:spPr>
          <a:xfrm>
            <a:off x="11734800" y="6393067"/>
            <a:ext cx="457199" cy="464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9" name="Rectangle 8">
            <a:extLst>
              <a:ext uri="{FF2B5EF4-FFF2-40B4-BE49-F238E27FC236}">
                <a16:creationId xmlns:a16="http://schemas.microsoft.com/office/drawing/2014/main" id="{782AD13B-3823-4A4E-8E3E-36B29C7D2F15}"/>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Rectangle 9">
            <a:extLst>
              <a:ext uri="{FF2B5EF4-FFF2-40B4-BE49-F238E27FC236}">
                <a16:creationId xmlns:a16="http://schemas.microsoft.com/office/drawing/2014/main" id="{F3BA46FF-BE4C-40D5-9117-26F774E10EBB}"/>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2" name="Slide Number Placeholder 4">
            <a:extLst>
              <a:ext uri="{FF2B5EF4-FFF2-40B4-BE49-F238E27FC236}">
                <a16:creationId xmlns:a16="http://schemas.microsoft.com/office/drawing/2014/main" id="{F6B3439C-D352-4A93-BBAE-FB1967E4B471}"/>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pic>
        <p:nvPicPr>
          <p:cNvPr id="13" name="Picture 12">
            <a:extLst>
              <a:ext uri="{FF2B5EF4-FFF2-40B4-BE49-F238E27FC236}">
                <a16:creationId xmlns:a16="http://schemas.microsoft.com/office/drawing/2014/main" id="{EB6B7DF1-6569-40DD-BF68-964EEE4A57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39914161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8382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838200" y="4196482"/>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4618"/>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pic>
        <p:nvPicPr>
          <p:cNvPr id="14" name="Picture 13">
            <a:extLst>
              <a:ext uri="{FF2B5EF4-FFF2-40B4-BE49-F238E27FC236}">
                <a16:creationId xmlns:a16="http://schemas.microsoft.com/office/drawing/2014/main" id="{A4ACC207-3AA0-4B2D-8017-915C3CA3F0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147717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Recap Visual Slide">
    <p:spTree>
      <p:nvGrpSpPr>
        <p:cNvPr id="1" name=""/>
        <p:cNvGrpSpPr/>
        <p:nvPr/>
      </p:nvGrpSpPr>
      <p:grpSpPr>
        <a:xfrm>
          <a:off x="0" y="0"/>
          <a:ext cx="0" cy="0"/>
          <a:chOff x="0" y="0"/>
          <a:chExt cx="0" cy="0"/>
        </a:xfrm>
      </p:grpSpPr>
      <p:pic>
        <p:nvPicPr>
          <p:cNvPr id="8" name="Picture 7" descr="A picture containing text, person, yellow&#10;&#10;Description automatically generated">
            <a:extLst>
              <a:ext uri="{FF2B5EF4-FFF2-40B4-BE49-F238E27FC236}">
                <a16:creationId xmlns:a16="http://schemas.microsoft.com/office/drawing/2014/main" id="{DD0D5D53-61B5-4DC8-99D1-C4DF735C1D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4">
            <a:extLst>
              <a:ext uri="{FF2B5EF4-FFF2-40B4-BE49-F238E27FC236}">
                <a16:creationId xmlns:a16="http://schemas.microsoft.com/office/drawing/2014/main" id="{8A732683-D02F-4F0C-97AF-E78A422C5052}"/>
              </a:ext>
            </a:extLst>
          </p:cNvPr>
          <p:cNvSpPr txBox="1">
            <a:spLocks/>
          </p:cNvSpPr>
          <p:nvPr userDrawn="1"/>
        </p:nvSpPr>
        <p:spPr>
          <a:xfrm>
            <a:off x="8880600" y="2827905"/>
            <a:ext cx="2757218"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dirty="0">
                <a:ln>
                  <a:noFill/>
                </a:ln>
                <a:solidFill>
                  <a:srgbClr val="000000"/>
                </a:solidFill>
                <a:effectLst/>
                <a:uLnTx/>
                <a:uFillTx/>
                <a:latin typeface="IntelOne Display Light"/>
                <a:ea typeface="+mj-ea"/>
                <a:cs typeface="+mj-cs"/>
              </a:rPr>
              <a:t>Recap</a:t>
            </a:r>
          </a:p>
        </p:txBody>
      </p:sp>
    </p:spTree>
    <p:extLst>
      <p:ext uri="{BB962C8B-B14F-4D97-AF65-F5344CB8AC3E}">
        <p14:creationId xmlns:p14="http://schemas.microsoft.com/office/powerpoint/2010/main" val="304236789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IntelOne Text" panose="020B0503020203020204"/>
                <a:sym typeface="Helvetica Neue"/>
              </a:rPr>
              <a:t>     </a:t>
            </a:r>
            <a:endParaRPr kumimoji="0" lang="en-SG" sz="800" i="0" u="none" strike="noStrike" cap="none" spc="0" normalizeH="0" baseline="0" dirty="0">
              <a:ln>
                <a:noFill/>
              </a:ln>
              <a:solidFill>
                <a:schemeClr val="bg1"/>
              </a:solidFill>
              <a:effectLst/>
              <a:uFillTx/>
              <a:latin typeface="IntelOne Text" panose="020B0503020203020204"/>
              <a:sym typeface="Helvetica Neue"/>
            </a:endParaRPr>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FEC91B">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FFE17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dirty="0">
              <a:solidFill>
                <a:schemeClr val="bg1"/>
              </a:solidFill>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dirty="0"/>
              <a:t>  </a:t>
            </a:r>
          </a:p>
        </p:txBody>
      </p:sp>
    </p:spTree>
    <p:extLst>
      <p:ext uri="{BB962C8B-B14F-4D97-AF65-F5344CB8AC3E}">
        <p14:creationId xmlns:p14="http://schemas.microsoft.com/office/powerpoint/2010/main" val="427382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resentation Ending">
    <p:spTree>
      <p:nvGrpSpPr>
        <p:cNvPr id="1" name=""/>
        <p:cNvGrpSpPr/>
        <p:nvPr/>
      </p:nvGrpSpPr>
      <p:grpSpPr>
        <a:xfrm>
          <a:off x="0" y="0"/>
          <a:ext cx="0" cy="0"/>
          <a:chOff x="0" y="0"/>
          <a:chExt cx="0" cy="0"/>
        </a:xfrm>
      </p:grpSpPr>
      <p:pic>
        <p:nvPicPr>
          <p:cNvPr id="7" name="Picture 6" descr="A group of people looking at a computer&#10;&#10;Description automatically generated with medium confidence">
            <a:extLst>
              <a:ext uri="{FF2B5EF4-FFF2-40B4-BE49-F238E27FC236}">
                <a16:creationId xmlns:a16="http://schemas.microsoft.com/office/drawing/2014/main" id="{03A49E46-7B2E-4A04-A9AE-6DE0BC3E4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0E412BC7-9ADA-4C69-8246-7C6B184AAF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38797570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27496757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Tree>
    <p:extLst>
      <p:ext uri="{BB962C8B-B14F-4D97-AF65-F5344CB8AC3E}">
        <p14:creationId xmlns:p14="http://schemas.microsoft.com/office/powerpoint/2010/main" val="182080429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2_divider">
  <p:cSld name="12_divider">
    <p:bg>
      <p:bgPr>
        <a:solidFill>
          <a:srgbClr val="FFE27A"/>
        </a:solidFill>
        <a:effectLst/>
      </p:bgPr>
    </p:bg>
    <p:spTree>
      <p:nvGrpSpPr>
        <p:cNvPr id="1" name="Shape 142"/>
        <p:cNvGrpSpPr/>
        <p:nvPr/>
      </p:nvGrpSpPr>
      <p:grpSpPr>
        <a:xfrm>
          <a:off x="0" y="0"/>
          <a:ext cx="0" cy="0"/>
          <a:chOff x="0" y="0"/>
          <a:chExt cx="0" cy="0"/>
        </a:xfrm>
      </p:grpSpPr>
      <p:sp>
        <p:nvSpPr>
          <p:cNvPr id="143" name="Google Shape;143;p26"/>
          <p:cNvSpPr txBox="1">
            <a:spLocks noGrp="1"/>
          </p:cNvSpPr>
          <p:nvPr>
            <p:ph type="ctrTitle"/>
          </p:nvPr>
        </p:nvSpPr>
        <p:spPr>
          <a:xfrm>
            <a:off x="8017438" y="1842906"/>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26"/>
          <p:cNvSpPr txBox="1">
            <a:spLocks noGrp="1"/>
          </p:cNvSpPr>
          <p:nvPr>
            <p:ph type="subTitle" idx="1"/>
          </p:nvPr>
        </p:nvSpPr>
        <p:spPr>
          <a:xfrm>
            <a:off x="8017438" y="3809833"/>
            <a:ext cx="3598410" cy="9306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5" name="Google Shape;145;p26"/>
          <p:cNvSpPr>
            <a:spLocks noGrp="1"/>
          </p:cNvSpPr>
          <p:nvPr>
            <p:ph type="pic" idx="2"/>
          </p:nvPr>
        </p:nvSpPr>
        <p:spPr>
          <a:xfrm>
            <a:off x="874642" y="-695294"/>
            <a:ext cx="6678652" cy="6678652"/>
          </a:xfrm>
          <a:prstGeom prst="flowChartDelay">
            <a:avLst/>
          </a:prstGeom>
          <a:noFill/>
          <a:ln>
            <a:noFill/>
          </a:ln>
        </p:spPr>
      </p:sp>
      <p:sp>
        <p:nvSpPr>
          <p:cNvPr id="146" name="Google Shape;146;p26"/>
          <p:cNvSpPr/>
          <p:nvPr/>
        </p:nvSpPr>
        <p:spPr>
          <a:xfrm>
            <a:off x="0" y="5983356"/>
            <a:ext cx="874643" cy="874643"/>
          </a:xfrm>
          <a:prstGeom prst="rect">
            <a:avLst/>
          </a:prstGeom>
          <a:solidFill>
            <a:srgbClr val="EEB2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pic>
        <p:nvPicPr>
          <p:cNvPr id="147" name="Google Shape;147;p26"/>
          <p:cNvPicPr preferRelativeResize="0"/>
          <p:nvPr/>
        </p:nvPicPr>
        <p:blipFill rotWithShape="1">
          <a:blip r:embed="rId2">
            <a:alphaModFix/>
          </a:blip>
          <a:srcRect/>
          <a:stretch/>
        </p:blipFill>
        <p:spPr>
          <a:xfrm>
            <a:off x="1352747" y="6253214"/>
            <a:ext cx="1352277" cy="356414"/>
          </a:xfrm>
          <a:prstGeom prst="rect">
            <a:avLst/>
          </a:prstGeom>
          <a:noFill/>
          <a:ln>
            <a:noFill/>
          </a:ln>
        </p:spPr>
      </p:pic>
    </p:spTree>
    <p:extLst>
      <p:ext uri="{BB962C8B-B14F-4D97-AF65-F5344CB8AC3E}">
        <p14:creationId xmlns:p14="http://schemas.microsoft.com/office/powerpoint/2010/main" val="255005427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Full page photo">
  <p:cSld name="Full page photo">
    <p:spTree>
      <p:nvGrpSpPr>
        <p:cNvPr id="1" name="Shape 148"/>
        <p:cNvGrpSpPr/>
        <p:nvPr/>
      </p:nvGrpSpPr>
      <p:grpSpPr>
        <a:xfrm>
          <a:off x="0" y="0"/>
          <a:ext cx="0" cy="0"/>
          <a:chOff x="0" y="0"/>
          <a:chExt cx="0" cy="0"/>
        </a:xfrm>
      </p:grpSpPr>
      <p:sp>
        <p:nvSpPr>
          <p:cNvPr id="149" name="Google Shape;149;p29"/>
          <p:cNvSpPr>
            <a:spLocks noGrp="1"/>
          </p:cNvSpPr>
          <p:nvPr>
            <p:ph type="pic" idx="2"/>
          </p:nvPr>
        </p:nvSpPr>
        <p:spPr>
          <a:xfrm>
            <a:off x="0" y="0"/>
            <a:ext cx="11734800" cy="6400799"/>
          </a:xfrm>
          <a:prstGeom prst="rect">
            <a:avLst/>
          </a:prstGeom>
          <a:noFill/>
          <a:ln>
            <a:noFill/>
          </a:ln>
        </p:spPr>
      </p:sp>
    </p:spTree>
    <p:extLst>
      <p:ext uri="{BB962C8B-B14F-4D97-AF65-F5344CB8AC3E}">
        <p14:creationId xmlns:p14="http://schemas.microsoft.com/office/powerpoint/2010/main" val="221173473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Tree>
    <p:extLst>
      <p:ext uri="{BB962C8B-B14F-4D97-AF65-F5344CB8AC3E}">
        <p14:creationId xmlns:p14="http://schemas.microsoft.com/office/powerpoint/2010/main" val="156733156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1_title">
  <p:cSld name="1_title">
    <p:spTree>
      <p:nvGrpSpPr>
        <p:cNvPr id="1" name="Shape 151"/>
        <p:cNvGrpSpPr/>
        <p:nvPr/>
      </p:nvGrpSpPr>
      <p:grpSpPr>
        <a:xfrm>
          <a:off x="0" y="0"/>
          <a:ext cx="0" cy="0"/>
          <a:chOff x="0" y="0"/>
          <a:chExt cx="0" cy="0"/>
        </a:xfrm>
      </p:grpSpPr>
      <p:sp>
        <p:nvSpPr>
          <p:cNvPr id="152" name="Google Shape;152;p33"/>
          <p:cNvSpPr>
            <a:spLocks noGrp="1"/>
          </p:cNvSpPr>
          <p:nvPr>
            <p:ph type="pic" idx="2"/>
          </p:nvPr>
        </p:nvSpPr>
        <p:spPr>
          <a:xfrm>
            <a:off x="0" y="0"/>
            <a:ext cx="12192000" cy="6858000"/>
          </a:xfrm>
          <a:prstGeom prst="rect">
            <a:avLst/>
          </a:prstGeom>
          <a:noFill/>
          <a:ln>
            <a:noFill/>
          </a:ln>
        </p:spPr>
      </p:sp>
      <p:pic>
        <p:nvPicPr>
          <p:cNvPr id="153" name="Google Shape;153;p33"/>
          <p:cNvPicPr preferRelativeResize="0"/>
          <p:nvPr/>
        </p:nvPicPr>
        <p:blipFill rotWithShape="1">
          <a:blip r:embed="rId2">
            <a:alphaModFix/>
          </a:blip>
          <a:srcRect/>
          <a:stretch/>
        </p:blipFill>
        <p:spPr>
          <a:xfrm>
            <a:off x="0" y="0"/>
            <a:ext cx="7638757" cy="7638757"/>
          </a:xfrm>
          <a:prstGeom prst="rect">
            <a:avLst/>
          </a:prstGeom>
          <a:noFill/>
          <a:ln>
            <a:noFill/>
          </a:ln>
        </p:spPr>
      </p:pic>
      <p:pic>
        <p:nvPicPr>
          <p:cNvPr id="154" name="Google Shape;154;p33"/>
          <p:cNvPicPr preferRelativeResize="0"/>
          <p:nvPr/>
        </p:nvPicPr>
        <p:blipFill rotWithShape="1">
          <a:blip r:embed="rId3">
            <a:alphaModFix/>
          </a:blip>
          <a:srcRect/>
          <a:stretch/>
        </p:blipFill>
        <p:spPr>
          <a:xfrm>
            <a:off x="1379122" y="1392116"/>
            <a:ext cx="1358900" cy="838200"/>
          </a:xfrm>
          <a:prstGeom prst="rect">
            <a:avLst/>
          </a:prstGeom>
          <a:noFill/>
          <a:ln>
            <a:noFill/>
          </a:ln>
        </p:spPr>
      </p:pic>
      <p:sp>
        <p:nvSpPr>
          <p:cNvPr id="155" name="Google Shape;155;p33"/>
          <p:cNvSpPr txBox="1">
            <a:spLocks noGrp="1"/>
          </p:cNvSpPr>
          <p:nvPr>
            <p:ph type="ctrTitle"/>
          </p:nvPr>
        </p:nvSpPr>
        <p:spPr>
          <a:xfrm>
            <a:off x="1264245" y="2920341"/>
            <a:ext cx="4566715"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33"/>
          <p:cNvSpPr txBox="1">
            <a:spLocks noGrp="1"/>
          </p:cNvSpPr>
          <p:nvPr>
            <p:ph type="subTitle" idx="1"/>
          </p:nvPr>
        </p:nvSpPr>
        <p:spPr>
          <a:xfrm>
            <a:off x="1264245" y="4887268"/>
            <a:ext cx="4566715"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16817301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2_title">
  <p:cSld name="2_title">
    <p:bg>
      <p:bgPr>
        <a:solidFill>
          <a:srgbClr val="1F31AD"/>
        </a:solidFill>
        <a:effectLst/>
      </p:bgPr>
    </p:bg>
    <p:spTree>
      <p:nvGrpSpPr>
        <p:cNvPr id="1" name="Shape 157"/>
        <p:cNvGrpSpPr/>
        <p:nvPr/>
      </p:nvGrpSpPr>
      <p:grpSpPr>
        <a:xfrm>
          <a:off x="0" y="0"/>
          <a:ext cx="0" cy="0"/>
          <a:chOff x="0" y="0"/>
          <a:chExt cx="0" cy="0"/>
        </a:xfrm>
      </p:grpSpPr>
      <p:sp>
        <p:nvSpPr>
          <p:cNvPr id="158" name="Google Shape;158;p34"/>
          <p:cNvSpPr txBox="1">
            <a:spLocks noGrp="1"/>
          </p:cNvSpPr>
          <p:nvPr>
            <p:ph type="ctrTitle"/>
          </p:nvPr>
        </p:nvSpPr>
        <p:spPr>
          <a:xfrm>
            <a:off x="8090008" y="1554148"/>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500"/>
              <a:buFont typeface="Play"/>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34"/>
          <p:cNvSpPr txBox="1">
            <a:spLocks noGrp="1"/>
          </p:cNvSpPr>
          <p:nvPr>
            <p:ph type="subTitle" idx="1"/>
          </p:nvPr>
        </p:nvSpPr>
        <p:spPr>
          <a:xfrm>
            <a:off x="8090008" y="3521075"/>
            <a:ext cx="3598410"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60" name="Google Shape;160;p34"/>
          <p:cNvPicPr preferRelativeResize="0"/>
          <p:nvPr/>
        </p:nvPicPr>
        <p:blipFill rotWithShape="1">
          <a:blip r:embed="rId2">
            <a:alphaModFix/>
          </a:blip>
          <a:srcRect/>
          <a:stretch/>
        </p:blipFill>
        <p:spPr>
          <a:xfrm>
            <a:off x="-1" y="5983357"/>
            <a:ext cx="874643" cy="874643"/>
          </a:xfrm>
          <a:prstGeom prst="rect">
            <a:avLst/>
          </a:prstGeom>
          <a:noFill/>
          <a:ln>
            <a:noFill/>
          </a:ln>
        </p:spPr>
      </p:pic>
      <p:sp>
        <p:nvSpPr>
          <p:cNvPr id="161" name="Google Shape;161;p34"/>
          <p:cNvSpPr>
            <a:spLocks noGrp="1"/>
          </p:cNvSpPr>
          <p:nvPr>
            <p:ph type="pic" idx="2"/>
          </p:nvPr>
        </p:nvSpPr>
        <p:spPr>
          <a:xfrm>
            <a:off x="874642" y="-695294"/>
            <a:ext cx="6678652" cy="6678652"/>
          </a:xfrm>
          <a:prstGeom prst="flowChartDelay">
            <a:avLst/>
          </a:prstGeom>
          <a:noFill/>
          <a:ln>
            <a:noFill/>
          </a:ln>
        </p:spPr>
      </p:sp>
      <p:pic>
        <p:nvPicPr>
          <p:cNvPr id="162" name="Google Shape;162;p34"/>
          <p:cNvPicPr preferRelativeResize="0"/>
          <p:nvPr/>
        </p:nvPicPr>
        <p:blipFill rotWithShape="1">
          <a:blip r:embed="rId3">
            <a:alphaModFix/>
          </a:blip>
          <a:srcRect/>
          <a:stretch/>
        </p:blipFill>
        <p:spPr>
          <a:xfrm>
            <a:off x="8926848" y="5621866"/>
            <a:ext cx="2523761" cy="665177"/>
          </a:xfrm>
          <a:prstGeom prst="rect">
            <a:avLst/>
          </a:prstGeom>
          <a:noFill/>
          <a:ln>
            <a:noFill/>
          </a:ln>
        </p:spPr>
      </p:pic>
    </p:spTree>
    <p:extLst>
      <p:ext uri="{BB962C8B-B14F-4D97-AF65-F5344CB8AC3E}">
        <p14:creationId xmlns:p14="http://schemas.microsoft.com/office/powerpoint/2010/main" val="179095530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3_title">
  <p:cSld name="3_title">
    <p:bg>
      <p:bgPr>
        <a:solidFill>
          <a:srgbClr val="DCDCDC"/>
        </a:solidFill>
        <a:effectLst/>
      </p:bgPr>
    </p:bg>
    <p:spTree>
      <p:nvGrpSpPr>
        <p:cNvPr id="1" name="Shape 163"/>
        <p:cNvGrpSpPr/>
        <p:nvPr/>
      </p:nvGrpSpPr>
      <p:grpSpPr>
        <a:xfrm>
          <a:off x="0" y="0"/>
          <a:ext cx="0" cy="0"/>
          <a:chOff x="0" y="0"/>
          <a:chExt cx="0" cy="0"/>
        </a:xfrm>
      </p:grpSpPr>
      <p:sp>
        <p:nvSpPr>
          <p:cNvPr id="164" name="Google Shape;164;p35"/>
          <p:cNvSpPr txBox="1">
            <a:spLocks noGrp="1"/>
          </p:cNvSpPr>
          <p:nvPr>
            <p:ph type="ctrTitle"/>
          </p:nvPr>
        </p:nvSpPr>
        <p:spPr>
          <a:xfrm>
            <a:off x="7118003" y="2330005"/>
            <a:ext cx="435137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0000"/>
              </a:buClr>
              <a:buSzPts val="5000"/>
              <a:buFont typeface="Play"/>
              <a:buNone/>
              <a:defRPr sz="5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35"/>
          <p:cNvSpPr txBox="1">
            <a:spLocks noGrp="1"/>
          </p:cNvSpPr>
          <p:nvPr>
            <p:ph type="subTitle" idx="1"/>
          </p:nvPr>
        </p:nvSpPr>
        <p:spPr>
          <a:xfrm>
            <a:off x="7118003" y="4296932"/>
            <a:ext cx="435137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66" name="Google Shape;166;p35"/>
          <p:cNvPicPr preferRelativeResize="0"/>
          <p:nvPr/>
        </p:nvPicPr>
        <p:blipFill rotWithShape="1">
          <a:blip r:embed="rId2">
            <a:alphaModFix/>
          </a:blip>
          <a:srcRect/>
          <a:stretch/>
        </p:blipFill>
        <p:spPr>
          <a:xfrm>
            <a:off x="-1" y="0"/>
            <a:ext cx="722625" cy="722625"/>
          </a:xfrm>
          <a:prstGeom prst="rect">
            <a:avLst/>
          </a:prstGeom>
          <a:noFill/>
          <a:ln>
            <a:noFill/>
          </a:ln>
        </p:spPr>
      </p:pic>
      <p:sp>
        <p:nvSpPr>
          <p:cNvPr id="167" name="Google Shape;167;p35"/>
          <p:cNvSpPr>
            <a:spLocks noGrp="1"/>
          </p:cNvSpPr>
          <p:nvPr>
            <p:ph type="pic" idx="2"/>
          </p:nvPr>
        </p:nvSpPr>
        <p:spPr>
          <a:xfrm>
            <a:off x="722624" y="724112"/>
            <a:ext cx="5517866" cy="5517866"/>
          </a:xfrm>
          <a:prstGeom prst="flowChartDelay">
            <a:avLst/>
          </a:prstGeom>
          <a:noFill/>
          <a:ln>
            <a:noFill/>
          </a:ln>
        </p:spPr>
      </p:sp>
      <p:pic>
        <p:nvPicPr>
          <p:cNvPr id="168" name="Google Shape;168;p35"/>
          <p:cNvPicPr preferRelativeResize="0"/>
          <p:nvPr/>
        </p:nvPicPr>
        <p:blipFill rotWithShape="1">
          <a:blip r:embed="rId3">
            <a:alphaModFix/>
          </a:blip>
          <a:srcRect/>
          <a:stretch/>
        </p:blipFill>
        <p:spPr>
          <a:xfrm>
            <a:off x="6462165" y="995711"/>
            <a:ext cx="2281959" cy="604907"/>
          </a:xfrm>
          <a:prstGeom prst="rect">
            <a:avLst/>
          </a:prstGeom>
          <a:noFill/>
          <a:ln>
            <a:noFill/>
          </a:ln>
        </p:spPr>
      </p:pic>
    </p:spTree>
    <p:extLst>
      <p:ext uri="{BB962C8B-B14F-4D97-AF65-F5344CB8AC3E}">
        <p14:creationId xmlns:p14="http://schemas.microsoft.com/office/powerpoint/2010/main" val="207097164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4_title">
  <p:cSld name="4_title">
    <p:spTree>
      <p:nvGrpSpPr>
        <p:cNvPr id="1" name="Shape 169"/>
        <p:cNvGrpSpPr/>
        <p:nvPr/>
      </p:nvGrpSpPr>
      <p:grpSpPr>
        <a:xfrm>
          <a:off x="0" y="0"/>
          <a:ext cx="0" cy="0"/>
          <a:chOff x="0" y="0"/>
          <a:chExt cx="0" cy="0"/>
        </a:xfrm>
      </p:grpSpPr>
      <p:sp>
        <p:nvSpPr>
          <p:cNvPr id="170" name="Google Shape;170;p36"/>
          <p:cNvSpPr>
            <a:spLocks noGrp="1"/>
          </p:cNvSpPr>
          <p:nvPr>
            <p:ph type="pic" idx="2"/>
          </p:nvPr>
        </p:nvSpPr>
        <p:spPr>
          <a:xfrm>
            <a:off x="0" y="0"/>
            <a:ext cx="12192000" cy="6858000"/>
          </a:xfrm>
          <a:prstGeom prst="rect">
            <a:avLst/>
          </a:prstGeom>
          <a:noFill/>
          <a:ln>
            <a:noFill/>
          </a:ln>
        </p:spPr>
      </p:sp>
      <p:pic>
        <p:nvPicPr>
          <p:cNvPr id="171" name="Google Shape;171;p36"/>
          <p:cNvPicPr preferRelativeResize="0"/>
          <p:nvPr/>
        </p:nvPicPr>
        <p:blipFill rotWithShape="1">
          <a:blip r:embed="rId2">
            <a:alphaModFix/>
          </a:blip>
          <a:srcRect/>
          <a:stretch/>
        </p:blipFill>
        <p:spPr>
          <a:xfrm>
            <a:off x="-1" y="-3491246"/>
            <a:ext cx="10358214" cy="10358214"/>
          </a:xfrm>
          <a:prstGeom prst="rect">
            <a:avLst/>
          </a:prstGeom>
          <a:noFill/>
          <a:ln>
            <a:noFill/>
          </a:ln>
        </p:spPr>
      </p:pic>
      <p:sp>
        <p:nvSpPr>
          <p:cNvPr id="172" name="Google Shape;172;p36"/>
          <p:cNvSpPr>
            <a:spLocks noGrp="1"/>
          </p:cNvSpPr>
          <p:nvPr>
            <p:ph type="pic" idx="3"/>
          </p:nvPr>
        </p:nvSpPr>
        <p:spPr>
          <a:xfrm>
            <a:off x="0" y="0"/>
            <a:ext cx="12192000" cy="6858000"/>
          </a:xfrm>
          <a:prstGeom prst="rect">
            <a:avLst/>
          </a:prstGeom>
          <a:noFill/>
          <a:ln>
            <a:noFill/>
          </a:ln>
        </p:spPr>
      </p:sp>
      <p:sp>
        <p:nvSpPr>
          <p:cNvPr id="173" name="Google Shape;173;p36"/>
          <p:cNvSpPr txBox="1">
            <a:spLocks noGrp="1"/>
          </p:cNvSpPr>
          <p:nvPr>
            <p:ph type="ctrTitle"/>
          </p:nvPr>
        </p:nvSpPr>
        <p:spPr>
          <a:xfrm>
            <a:off x="1833787" y="786741"/>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36"/>
          <p:cNvSpPr txBox="1">
            <a:spLocks noGrp="1"/>
          </p:cNvSpPr>
          <p:nvPr>
            <p:ph type="subTitle" idx="1"/>
          </p:nvPr>
        </p:nvSpPr>
        <p:spPr>
          <a:xfrm>
            <a:off x="1833787" y="2753669"/>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75" name="Google Shape;175;p36"/>
          <p:cNvPicPr preferRelativeResize="0"/>
          <p:nvPr/>
        </p:nvPicPr>
        <p:blipFill rotWithShape="1">
          <a:blip r:embed="rId3">
            <a:alphaModFix/>
          </a:blip>
          <a:srcRect/>
          <a:stretch/>
        </p:blipFill>
        <p:spPr>
          <a:xfrm>
            <a:off x="8926848" y="5621866"/>
            <a:ext cx="2523761" cy="665177"/>
          </a:xfrm>
          <a:prstGeom prst="rect">
            <a:avLst/>
          </a:prstGeom>
          <a:noFill/>
          <a:ln>
            <a:noFill/>
          </a:ln>
        </p:spPr>
      </p:pic>
    </p:spTree>
    <p:extLst>
      <p:ext uri="{BB962C8B-B14F-4D97-AF65-F5344CB8AC3E}">
        <p14:creationId xmlns:p14="http://schemas.microsoft.com/office/powerpoint/2010/main" val="400254526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1_divider">
  <p:cSld name="1_divider">
    <p:bg>
      <p:bgPr>
        <a:solidFill>
          <a:srgbClr val="1F31AD"/>
        </a:solidFill>
        <a:effectLst/>
      </p:bgPr>
    </p:bg>
    <p:spTree>
      <p:nvGrpSpPr>
        <p:cNvPr id="1" name="Shape 176"/>
        <p:cNvGrpSpPr/>
        <p:nvPr/>
      </p:nvGrpSpPr>
      <p:grpSpPr>
        <a:xfrm>
          <a:off x="0" y="0"/>
          <a:ext cx="0" cy="0"/>
          <a:chOff x="0" y="0"/>
          <a:chExt cx="0" cy="0"/>
        </a:xfrm>
      </p:grpSpPr>
      <p:pic>
        <p:nvPicPr>
          <p:cNvPr id="177" name="Google Shape;177;p37"/>
          <p:cNvPicPr preferRelativeResize="0"/>
          <p:nvPr/>
        </p:nvPicPr>
        <p:blipFill rotWithShape="1">
          <a:blip r:embed="rId2">
            <a:alphaModFix/>
          </a:blip>
          <a:srcRect/>
          <a:stretch/>
        </p:blipFill>
        <p:spPr>
          <a:xfrm>
            <a:off x="0" y="0"/>
            <a:ext cx="8518358" cy="8518358"/>
          </a:xfrm>
          <a:prstGeom prst="rect">
            <a:avLst/>
          </a:prstGeom>
          <a:noFill/>
          <a:ln>
            <a:noFill/>
          </a:ln>
        </p:spPr>
      </p:pic>
      <p:sp>
        <p:nvSpPr>
          <p:cNvPr id="178" name="Google Shape;178;p37"/>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9" name="Google Shape;179;p37"/>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80" name="Google Shape;180;p37"/>
          <p:cNvPicPr preferRelativeResize="0"/>
          <p:nvPr/>
        </p:nvPicPr>
        <p:blipFill rotWithShape="1">
          <a:blip r:embed="rId3">
            <a:alphaModFix/>
          </a:blip>
          <a:srcRect/>
          <a:stretch/>
        </p:blipFill>
        <p:spPr>
          <a:xfrm>
            <a:off x="1352549" y="288758"/>
            <a:ext cx="1352277" cy="356414"/>
          </a:xfrm>
          <a:prstGeom prst="rect">
            <a:avLst/>
          </a:prstGeom>
          <a:noFill/>
          <a:ln>
            <a:noFill/>
          </a:ln>
        </p:spPr>
      </p:pic>
    </p:spTree>
    <p:extLst>
      <p:ext uri="{BB962C8B-B14F-4D97-AF65-F5344CB8AC3E}">
        <p14:creationId xmlns:p14="http://schemas.microsoft.com/office/powerpoint/2010/main" val="103568848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2_divider">
  <p:cSld name="2_divider">
    <p:bg>
      <p:bgPr>
        <a:solidFill>
          <a:srgbClr val="5B69FF"/>
        </a:solidFill>
        <a:effectLst/>
      </p:bgPr>
    </p:bg>
    <p:spTree>
      <p:nvGrpSpPr>
        <p:cNvPr id="1" name="Shape 181"/>
        <p:cNvGrpSpPr/>
        <p:nvPr/>
      </p:nvGrpSpPr>
      <p:grpSpPr>
        <a:xfrm>
          <a:off x="0" y="0"/>
          <a:ext cx="0" cy="0"/>
          <a:chOff x="0" y="0"/>
          <a:chExt cx="0" cy="0"/>
        </a:xfrm>
      </p:grpSpPr>
      <p:pic>
        <p:nvPicPr>
          <p:cNvPr id="182" name="Google Shape;182;p38"/>
          <p:cNvPicPr preferRelativeResize="0"/>
          <p:nvPr/>
        </p:nvPicPr>
        <p:blipFill rotWithShape="1">
          <a:blip r:embed="rId2">
            <a:alphaModFix/>
          </a:blip>
          <a:srcRect/>
          <a:stretch/>
        </p:blipFill>
        <p:spPr>
          <a:xfrm>
            <a:off x="-18007" y="-2896617"/>
            <a:ext cx="9763585" cy="9763585"/>
          </a:xfrm>
          <a:prstGeom prst="rect">
            <a:avLst/>
          </a:prstGeom>
          <a:noFill/>
          <a:ln>
            <a:noFill/>
          </a:ln>
        </p:spPr>
      </p:pic>
      <p:sp>
        <p:nvSpPr>
          <p:cNvPr id="183" name="Google Shape;183;p38"/>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38"/>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85" name="Google Shape;185;p38"/>
          <p:cNvPicPr preferRelativeResize="0"/>
          <p:nvPr/>
        </p:nvPicPr>
        <p:blipFill rotWithShape="1">
          <a:blip r:embed="rId3">
            <a:alphaModFix/>
          </a:blip>
          <a:srcRect/>
          <a:stretch/>
        </p:blipFill>
        <p:spPr>
          <a:xfrm>
            <a:off x="9566490" y="5871410"/>
            <a:ext cx="2124749" cy="560011"/>
          </a:xfrm>
          <a:prstGeom prst="rect">
            <a:avLst/>
          </a:prstGeom>
          <a:noFill/>
          <a:ln>
            <a:noFill/>
          </a:ln>
        </p:spPr>
      </p:pic>
    </p:spTree>
    <p:extLst>
      <p:ext uri="{BB962C8B-B14F-4D97-AF65-F5344CB8AC3E}">
        <p14:creationId xmlns:p14="http://schemas.microsoft.com/office/powerpoint/2010/main" val="29813651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45820494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3_divider">
  <p:cSld name="3_divider">
    <p:bg>
      <p:bgPr>
        <a:solidFill>
          <a:srgbClr val="98A1FF"/>
        </a:solidFill>
        <a:effectLst/>
      </p:bgPr>
    </p:bg>
    <p:spTree>
      <p:nvGrpSpPr>
        <p:cNvPr id="1" name="Shape 186"/>
        <p:cNvGrpSpPr/>
        <p:nvPr/>
      </p:nvGrpSpPr>
      <p:grpSpPr>
        <a:xfrm>
          <a:off x="0" y="0"/>
          <a:ext cx="0" cy="0"/>
          <a:chOff x="0" y="0"/>
          <a:chExt cx="0" cy="0"/>
        </a:xfrm>
      </p:grpSpPr>
      <p:sp>
        <p:nvSpPr>
          <p:cNvPr id="187" name="Google Shape;187;p39"/>
          <p:cNvSpPr txBox="1">
            <a:spLocks noGrp="1"/>
          </p:cNvSpPr>
          <p:nvPr>
            <p:ph type="ctrTitle"/>
          </p:nvPr>
        </p:nvSpPr>
        <p:spPr>
          <a:xfrm>
            <a:off x="8017438" y="1842906"/>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8" name="Google Shape;188;p39"/>
          <p:cNvSpPr txBox="1">
            <a:spLocks noGrp="1"/>
          </p:cNvSpPr>
          <p:nvPr>
            <p:ph type="subTitle" idx="1"/>
          </p:nvPr>
        </p:nvSpPr>
        <p:spPr>
          <a:xfrm>
            <a:off x="8017438" y="3809833"/>
            <a:ext cx="3598410" cy="9306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89" name="Google Shape;189;p39"/>
          <p:cNvPicPr preferRelativeResize="0"/>
          <p:nvPr/>
        </p:nvPicPr>
        <p:blipFill rotWithShape="1">
          <a:blip r:embed="rId2">
            <a:alphaModFix/>
          </a:blip>
          <a:srcRect/>
          <a:stretch/>
        </p:blipFill>
        <p:spPr>
          <a:xfrm>
            <a:off x="-1" y="5983357"/>
            <a:ext cx="874643" cy="874643"/>
          </a:xfrm>
          <a:prstGeom prst="rect">
            <a:avLst/>
          </a:prstGeom>
          <a:noFill/>
          <a:ln>
            <a:noFill/>
          </a:ln>
        </p:spPr>
      </p:pic>
      <p:sp>
        <p:nvSpPr>
          <p:cNvPr id="190" name="Google Shape;190;p39"/>
          <p:cNvSpPr>
            <a:spLocks noGrp="1"/>
          </p:cNvSpPr>
          <p:nvPr>
            <p:ph type="pic" idx="2"/>
          </p:nvPr>
        </p:nvSpPr>
        <p:spPr>
          <a:xfrm>
            <a:off x="874642" y="-695294"/>
            <a:ext cx="6678652" cy="6678652"/>
          </a:xfrm>
          <a:prstGeom prst="flowChartDelay">
            <a:avLst/>
          </a:prstGeom>
          <a:noFill/>
          <a:ln>
            <a:noFill/>
          </a:ln>
        </p:spPr>
      </p:sp>
      <p:pic>
        <p:nvPicPr>
          <p:cNvPr id="191" name="Google Shape;191;p39"/>
          <p:cNvPicPr preferRelativeResize="0"/>
          <p:nvPr/>
        </p:nvPicPr>
        <p:blipFill rotWithShape="1">
          <a:blip r:embed="rId3">
            <a:alphaModFix/>
          </a:blip>
          <a:srcRect/>
          <a:stretch/>
        </p:blipFill>
        <p:spPr>
          <a:xfrm>
            <a:off x="1352549" y="6253214"/>
            <a:ext cx="1352277" cy="356414"/>
          </a:xfrm>
          <a:prstGeom prst="rect">
            <a:avLst/>
          </a:prstGeom>
          <a:noFill/>
          <a:ln>
            <a:noFill/>
          </a:ln>
        </p:spPr>
      </p:pic>
    </p:spTree>
    <p:extLst>
      <p:ext uri="{BB962C8B-B14F-4D97-AF65-F5344CB8AC3E}">
        <p14:creationId xmlns:p14="http://schemas.microsoft.com/office/powerpoint/2010/main" val="277621291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4_divider">
  <p:cSld name="4_divider">
    <p:bg>
      <p:bgPr>
        <a:solidFill>
          <a:srgbClr val="C81326"/>
        </a:solidFill>
        <a:effectLst/>
      </p:bgPr>
    </p:bg>
    <p:spTree>
      <p:nvGrpSpPr>
        <p:cNvPr id="1" name="Shape 192"/>
        <p:cNvGrpSpPr/>
        <p:nvPr/>
      </p:nvGrpSpPr>
      <p:grpSpPr>
        <a:xfrm>
          <a:off x="0" y="0"/>
          <a:ext cx="0" cy="0"/>
          <a:chOff x="0" y="0"/>
          <a:chExt cx="0" cy="0"/>
        </a:xfrm>
      </p:grpSpPr>
      <p:sp>
        <p:nvSpPr>
          <p:cNvPr id="193" name="Google Shape;193;p40"/>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40"/>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95" name="Google Shape;195;p40"/>
          <p:cNvPicPr preferRelativeResize="0"/>
          <p:nvPr/>
        </p:nvPicPr>
        <p:blipFill rotWithShape="1">
          <a:blip r:embed="rId2">
            <a:alphaModFix/>
          </a:blip>
          <a:srcRect/>
          <a:stretch/>
        </p:blipFill>
        <p:spPr>
          <a:xfrm>
            <a:off x="1352549" y="288758"/>
            <a:ext cx="1352277" cy="356414"/>
          </a:xfrm>
          <a:prstGeom prst="rect">
            <a:avLst/>
          </a:prstGeom>
          <a:noFill/>
          <a:ln>
            <a:noFill/>
          </a:ln>
        </p:spPr>
      </p:pic>
      <p:pic>
        <p:nvPicPr>
          <p:cNvPr id="196" name="Google Shape;196;p40"/>
          <p:cNvPicPr preferRelativeResize="0"/>
          <p:nvPr/>
        </p:nvPicPr>
        <p:blipFill rotWithShape="1">
          <a:blip r:embed="rId3">
            <a:alphaModFix/>
          </a:blip>
          <a:srcRect/>
          <a:stretch/>
        </p:blipFill>
        <p:spPr>
          <a:xfrm>
            <a:off x="-1" y="-1"/>
            <a:ext cx="8518357" cy="8518357"/>
          </a:xfrm>
          <a:prstGeom prst="rect">
            <a:avLst/>
          </a:prstGeom>
          <a:noFill/>
          <a:ln>
            <a:noFill/>
          </a:ln>
        </p:spPr>
      </p:pic>
    </p:spTree>
    <p:extLst>
      <p:ext uri="{BB962C8B-B14F-4D97-AF65-F5344CB8AC3E}">
        <p14:creationId xmlns:p14="http://schemas.microsoft.com/office/powerpoint/2010/main" val="151559451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5_divider">
  <p:cSld name="5_divider">
    <p:bg>
      <p:bgPr>
        <a:solidFill>
          <a:srgbClr val="FF5660"/>
        </a:solidFill>
        <a:effectLst/>
      </p:bgPr>
    </p:bg>
    <p:spTree>
      <p:nvGrpSpPr>
        <p:cNvPr id="1" name="Shape 197"/>
        <p:cNvGrpSpPr/>
        <p:nvPr/>
      </p:nvGrpSpPr>
      <p:grpSpPr>
        <a:xfrm>
          <a:off x="0" y="0"/>
          <a:ext cx="0" cy="0"/>
          <a:chOff x="0" y="0"/>
          <a:chExt cx="0" cy="0"/>
        </a:xfrm>
      </p:grpSpPr>
      <p:pic>
        <p:nvPicPr>
          <p:cNvPr id="198" name="Google Shape;198;p41"/>
          <p:cNvPicPr preferRelativeResize="0"/>
          <p:nvPr/>
        </p:nvPicPr>
        <p:blipFill rotWithShape="1">
          <a:blip r:embed="rId2">
            <a:alphaModFix/>
          </a:blip>
          <a:srcRect/>
          <a:stretch/>
        </p:blipFill>
        <p:spPr>
          <a:xfrm>
            <a:off x="-18008" y="-2891071"/>
            <a:ext cx="9763585" cy="9763585"/>
          </a:xfrm>
          <a:prstGeom prst="rect">
            <a:avLst/>
          </a:prstGeom>
          <a:noFill/>
          <a:ln>
            <a:noFill/>
          </a:ln>
        </p:spPr>
      </p:pic>
      <p:sp>
        <p:nvSpPr>
          <p:cNvPr id="199" name="Google Shape;199;p41"/>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41"/>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01" name="Google Shape;201;p41"/>
          <p:cNvPicPr preferRelativeResize="0"/>
          <p:nvPr/>
        </p:nvPicPr>
        <p:blipFill rotWithShape="1">
          <a:blip r:embed="rId3">
            <a:alphaModFix/>
          </a:blip>
          <a:srcRect/>
          <a:stretch/>
        </p:blipFill>
        <p:spPr>
          <a:xfrm>
            <a:off x="9566490" y="5871410"/>
            <a:ext cx="2124749" cy="560011"/>
          </a:xfrm>
          <a:prstGeom prst="rect">
            <a:avLst/>
          </a:prstGeom>
          <a:noFill/>
          <a:ln>
            <a:noFill/>
          </a:ln>
        </p:spPr>
      </p:pic>
    </p:spTree>
    <p:extLst>
      <p:ext uri="{BB962C8B-B14F-4D97-AF65-F5344CB8AC3E}">
        <p14:creationId xmlns:p14="http://schemas.microsoft.com/office/powerpoint/2010/main" val="291349209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6_divider">
  <p:cSld name="6_divider">
    <p:bg>
      <p:bgPr>
        <a:solidFill>
          <a:srgbClr val="FF858A"/>
        </a:solidFill>
        <a:effectLst/>
      </p:bgPr>
    </p:bg>
    <p:spTree>
      <p:nvGrpSpPr>
        <p:cNvPr id="1" name="Shape 202"/>
        <p:cNvGrpSpPr/>
        <p:nvPr/>
      </p:nvGrpSpPr>
      <p:grpSpPr>
        <a:xfrm>
          <a:off x="0" y="0"/>
          <a:ext cx="0" cy="0"/>
          <a:chOff x="0" y="0"/>
          <a:chExt cx="0" cy="0"/>
        </a:xfrm>
      </p:grpSpPr>
      <p:sp>
        <p:nvSpPr>
          <p:cNvPr id="203" name="Google Shape;203;p42"/>
          <p:cNvSpPr txBox="1">
            <a:spLocks noGrp="1"/>
          </p:cNvSpPr>
          <p:nvPr>
            <p:ph type="ctrTitle"/>
          </p:nvPr>
        </p:nvSpPr>
        <p:spPr>
          <a:xfrm>
            <a:off x="8017438" y="1842906"/>
            <a:ext cx="3598410" cy="1874852"/>
          </a:xfrm>
          <a:prstGeom prst="rect">
            <a:avLst/>
          </a:prstGeom>
          <a:solidFill>
            <a:srgbClr val="FF858A"/>
          </a:solid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42"/>
          <p:cNvSpPr txBox="1">
            <a:spLocks noGrp="1"/>
          </p:cNvSpPr>
          <p:nvPr>
            <p:ph type="subTitle" idx="1"/>
          </p:nvPr>
        </p:nvSpPr>
        <p:spPr>
          <a:xfrm>
            <a:off x="8017438" y="3809833"/>
            <a:ext cx="3598410" cy="930609"/>
          </a:xfrm>
          <a:prstGeom prst="rect">
            <a:avLst/>
          </a:prstGeom>
          <a:solidFill>
            <a:srgbClr val="FF858A"/>
          </a:solid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5" name="Google Shape;205;p42"/>
          <p:cNvSpPr>
            <a:spLocks noGrp="1"/>
          </p:cNvSpPr>
          <p:nvPr>
            <p:ph type="pic" idx="2"/>
          </p:nvPr>
        </p:nvSpPr>
        <p:spPr>
          <a:xfrm>
            <a:off x="874642" y="-695294"/>
            <a:ext cx="6678652" cy="6678652"/>
          </a:xfrm>
          <a:prstGeom prst="flowChartDelay">
            <a:avLst/>
          </a:prstGeom>
          <a:noFill/>
          <a:ln>
            <a:noFill/>
          </a:ln>
        </p:spPr>
      </p:sp>
      <p:sp>
        <p:nvSpPr>
          <p:cNvPr id="206" name="Google Shape;206;p42"/>
          <p:cNvSpPr/>
          <p:nvPr/>
        </p:nvSpPr>
        <p:spPr>
          <a:xfrm>
            <a:off x="0" y="5983356"/>
            <a:ext cx="874643" cy="874643"/>
          </a:xfrm>
          <a:prstGeom prst="rect">
            <a:avLst/>
          </a:prstGeom>
          <a:solidFill>
            <a:srgbClr val="FFB6B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pic>
        <p:nvPicPr>
          <p:cNvPr id="207" name="Google Shape;207;p42"/>
          <p:cNvPicPr preferRelativeResize="0"/>
          <p:nvPr/>
        </p:nvPicPr>
        <p:blipFill rotWithShape="1">
          <a:blip r:embed="rId2">
            <a:alphaModFix/>
          </a:blip>
          <a:srcRect/>
          <a:stretch/>
        </p:blipFill>
        <p:spPr>
          <a:xfrm>
            <a:off x="1352549" y="6253214"/>
            <a:ext cx="1352277" cy="356414"/>
          </a:xfrm>
          <a:prstGeom prst="rect">
            <a:avLst/>
          </a:prstGeom>
          <a:noFill/>
          <a:ln>
            <a:noFill/>
          </a:ln>
        </p:spPr>
      </p:pic>
    </p:spTree>
    <p:extLst>
      <p:ext uri="{BB962C8B-B14F-4D97-AF65-F5344CB8AC3E}">
        <p14:creationId xmlns:p14="http://schemas.microsoft.com/office/powerpoint/2010/main" val="172372248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7_divider">
  <p:cSld name="7_divider">
    <p:bg>
      <p:bgPr>
        <a:solidFill>
          <a:srgbClr val="005C84"/>
        </a:solidFill>
        <a:effectLst/>
      </p:bgPr>
    </p:bg>
    <p:spTree>
      <p:nvGrpSpPr>
        <p:cNvPr id="1" name="Shape 208"/>
        <p:cNvGrpSpPr/>
        <p:nvPr/>
      </p:nvGrpSpPr>
      <p:grpSpPr>
        <a:xfrm>
          <a:off x="0" y="0"/>
          <a:ext cx="0" cy="0"/>
          <a:chOff x="0" y="0"/>
          <a:chExt cx="0" cy="0"/>
        </a:xfrm>
      </p:grpSpPr>
      <p:sp>
        <p:nvSpPr>
          <p:cNvPr id="209" name="Google Shape;209;p43"/>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43"/>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11" name="Google Shape;211;p43"/>
          <p:cNvPicPr preferRelativeResize="0"/>
          <p:nvPr/>
        </p:nvPicPr>
        <p:blipFill rotWithShape="1">
          <a:blip r:embed="rId2">
            <a:alphaModFix/>
          </a:blip>
          <a:srcRect/>
          <a:stretch/>
        </p:blipFill>
        <p:spPr>
          <a:xfrm>
            <a:off x="1352549" y="288758"/>
            <a:ext cx="1352277" cy="356414"/>
          </a:xfrm>
          <a:prstGeom prst="rect">
            <a:avLst/>
          </a:prstGeom>
          <a:noFill/>
          <a:ln>
            <a:noFill/>
          </a:ln>
        </p:spPr>
      </p:pic>
      <p:pic>
        <p:nvPicPr>
          <p:cNvPr id="212" name="Google Shape;212;p43"/>
          <p:cNvPicPr preferRelativeResize="0"/>
          <p:nvPr/>
        </p:nvPicPr>
        <p:blipFill rotWithShape="1">
          <a:blip r:embed="rId3">
            <a:alphaModFix/>
          </a:blip>
          <a:srcRect/>
          <a:stretch/>
        </p:blipFill>
        <p:spPr>
          <a:xfrm>
            <a:off x="0" y="-1"/>
            <a:ext cx="8518356" cy="8518356"/>
          </a:xfrm>
          <a:prstGeom prst="rect">
            <a:avLst/>
          </a:prstGeom>
          <a:noFill/>
          <a:ln>
            <a:noFill/>
          </a:ln>
        </p:spPr>
      </p:pic>
    </p:spTree>
    <p:extLst>
      <p:ext uri="{BB962C8B-B14F-4D97-AF65-F5344CB8AC3E}">
        <p14:creationId xmlns:p14="http://schemas.microsoft.com/office/powerpoint/2010/main" val="5280454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8_divider">
  <p:cSld name="8_divider">
    <p:bg>
      <p:bgPr>
        <a:solidFill>
          <a:srgbClr val="02C8FD"/>
        </a:solidFill>
        <a:effectLst/>
      </p:bgPr>
    </p:bg>
    <p:spTree>
      <p:nvGrpSpPr>
        <p:cNvPr id="1" name="Shape 213"/>
        <p:cNvGrpSpPr/>
        <p:nvPr/>
      </p:nvGrpSpPr>
      <p:grpSpPr>
        <a:xfrm>
          <a:off x="0" y="0"/>
          <a:ext cx="0" cy="0"/>
          <a:chOff x="0" y="0"/>
          <a:chExt cx="0" cy="0"/>
        </a:xfrm>
      </p:grpSpPr>
      <p:pic>
        <p:nvPicPr>
          <p:cNvPr id="214" name="Google Shape;214;p44"/>
          <p:cNvPicPr preferRelativeResize="0"/>
          <p:nvPr/>
        </p:nvPicPr>
        <p:blipFill rotWithShape="1">
          <a:blip r:embed="rId2">
            <a:alphaModFix/>
          </a:blip>
          <a:srcRect/>
          <a:stretch/>
        </p:blipFill>
        <p:spPr>
          <a:xfrm>
            <a:off x="-14515" y="-2893472"/>
            <a:ext cx="9760092" cy="9760092"/>
          </a:xfrm>
          <a:prstGeom prst="rect">
            <a:avLst/>
          </a:prstGeom>
          <a:noFill/>
          <a:ln>
            <a:noFill/>
          </a:ln>
        </p:spPr>
      </p:pic>
      <p:sp>
        <p:nvSpPr>
          <p:cNvPr id="215" name="Google Shape;215;p44"/>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6" name="Google Shape;216;p44"/>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17" name="Google Shape;217;p44"/>
          <p:cNvPicPr preferRelativeResize="0"/>
          <p:nvPr/>
        </p:nvPicPr>
        <p:blipFill rotWithShape="1">
          <a:blip r:embed="rId3">
            <a:alphaModFix/>
          </a:blip>
          <a:srcRect/>
          <a:stretch/>
        </p:blipFill>
        <p:spPr>
          <a:xfrm>
            <a:off x="9566490" y="5871410"/>
            <a:ext cx="2124749" cy="560011"/>
          </a:xfrm>
          <a:prstGeom prst="rect">
            <a:avLst/>
          </a:prstGeom>
          <a:noFill/>
          <a:ln>
            <a:noFill/>
          </a:ln>
        </p:spPr>
      </p:pic>
    </p:spTree>
    <p:extLst>
      <p:ext uri="{BB962C8B-B14F-4D97-AF65-F5344CB8AC3E}">
        <p14:creationId xmlns:p14="http://schemas.microsoft.com/office/powerpoint/2010/main" val="116347704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9_divider">
  <p:cSld name="9_divider">
    <p:bg>
      <p:bgPr>
        <a:solidFill>
          <a:srgbClr val="7ADEFF"/>
        </a:solidFill>
        <a:effectLst/>
      </p:bgPr>
    </p:bg>
    <p:spTree>
      <p:nvGrpSpPr>
        <p:cNvPr id="1" name="Shape 218"/>
        <p:cNvGrpSpPr/>
        <p:nvPr/>
      </p:nvGrpSpPr>
      <p:grpSpPr>
        <a:xfrm>
          <a:off x="0" y="0"/>
          <a:ext cx="0" cy="0"/>
          <a:chOff x="0" y="0"/>
          <a:chExt cx="0" cy="0"/>
        </a:xfrm>
      </p:grpSpPr>
      <p:sp>
        <p:nvSpPr>
          <p:cNvPr id="219" name="Google Shape;219;p45"/>
          <p:cNvSpPr txBox="1">
            <a:spLocks noGrp="1"/>
          </p:cNvSpPr>
          <p:nvPr>
            <p:ph type="ctrTitle"/>
          </p:nvPr>
        </p:nvSpPr>
        <p:spPr>
          <a:xfrm>
            <a:off x="8017438" y="1842906"/>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45"/>
          <p:cNvSpPr txBox="1">
            <a:spLocks noGrp="1"/>
          </p:cNvSpPr>
          <p:nvPr>
            <p:ph type="subTitle" idx="1"/>
          </p:nvPr>
        </p:nvSpPr>
        <p:spPr>
          <a:xfrm>
            <a:off x="8017438" y="3809833"/>
            <a:ext cx="3598410" cy="9306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1" name="Google Shape;221;p45"/>
          <p:cNvSpPr>
            <a:spLocks noGrp="1"/>
          </p:cNvSpPr>
          <p:nvPr>
            <p:ph type="pic" idx="2"/>
          </p:nvPr>
        </p:nvSpPr>
        <p:spPr>
          <a:xfrm>
            <a:off x="874642" y="-695294"/>
            <a:ext cx="6678652" cy="6678652"/>
          </a:xfrm>
          <a:prstGeom prst="flowChartDelay">
            <a:avLst/>
          </a:prstGeom>
          <a:noFill/>
          <a:ln>
            <a:noFill/>
          </a:ln>
        </p:spPr>
      </p:sp>
      <p:sp>
        <p:nvSpPr>
          <p:cNvPr id="222" name="Google Shape;222;p45"/>
          <p:cNvSpPr/>
          <p:nvPr/>
        </p:nvSpPr>
        <p:spPr>
          <a:xfrm>
            <a:off x="0" y="5983356"/>
            <a:ext cx="874643" cy="874643"/>
          </a:xfrm>
          <a:prstGeom prst="rect">
            <a:avLst/>
          </a:prstGeom>
          <a:solidFill>
            <a:srgbClr val="02C8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pic>
        <p:nvPicPr>
          <p:cNvPr id="223" name="Google Shape;223;p45"/>
          <p:cNvPicPr preferRelativeResize="0"/>
          <p:nvPr/>
        </p:nvPicPr>
        <p:blipFill rotWithShape="1">
          <a:blip r:embed="rId2">
            <a:alphaModFix/>
          </a:blip>
          <a:srcRect/>
          <a:stretch/>
        </p:blipFill>
        <p:spPr>
          <a:xfrm>
            <a:off x="1919978" y="7168467"/>
            <a:ext cx="8268750" cy="6858000"/>
          </a:xfrm>
          <a:prstGeom prst="rect">
            <a:avLst/>
          </a:prstGeom>
          <a:noFill/>
          <a:ln>
            <a:noFill/>
          </a:ln>
        </p:spPr>
      </p:pic>
      <p:pic>
        <p:nvPicPr>
          <p:cNvPr id="224" name="Google Shape;224;p45"/>
          <p:cNvPicPr preferRelativeResize="0"/>
          <p:nvPr/>
        </p:nvPicPr>
        <p:blipFill rotWithShape="1">
          <a:blip r:embed="rId3">
            <a:alphaModFix/>
          </a:blip>
          <a:srcRect/>
          <a:stretch/>
        </p:blipFill>
        <p:spPr>
          <a:xfrm>
            <a:off x="1352549" y="6253214"/>
            <a:ext cx="1352277" cy="356414"/>
          </a:xfrm>
          <a:prstGeom prst="rect">
            <a:avLst/>
          </a:prstGeom>
          <a:noFill/>
          <a:ln>
            <a:noFill/>
          </a:ln>
        </p:spPr>
      </p:pic>
    </p:spTree>
    <p:extLst>
      <p:ext uri="{BB962C8B-B14F-4D97-AF65-F5344CB8AC3E}">
        <p14:creationId xmlns:p14="http://schemas.microsoft.com/office/powerpoint/2010/main" val="311099283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10_divider">
  <p:cSld name="10_divider">
    <p:bg>
      <p:bgPr>
        <a:solidFill>
          <a:srgbClr val="CA8F00"/>
        </a:solidFill>
        <a:effectLst/>
      </p:bgPr>
    </p:bg>
    <p:spTree>
      <p:nvGrpSpPr>
        <p:cNvPr id="1" name="Shape 225"/>
        <p:cNvGrpSpPr/>
        <p:nvPr/>
      </p:nvGrpSpPr>
      <p:grpSpPr>
        <a:xfrm>
          <a:off x="0" y="0"/>
          <a:ext cx="0" cy="0"/>
          <a:chOff x="0" y="0"/>
          <a:chExt cx="0" cy="0"/>
        </a:xfrm>
      </p:grpSpPr>
      <p:sp>
        <p:nvSpPr>
          <p:cNvPr id="226" name="Google Shape;226;p46"/>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7" name="Google Shape;227;p46"/>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28" name="Google Shape;228;p46"/>
          <p:cNvPicPr preferRelativeResize="0"/>
          <p:nvPr/>
        </p:nvPicPr>
        <p:blipFill rotWithShape="1">
          <a:blip r:embed="rId2">
            <a:alphaModFix/>
          </a:blip>
          <a:srcRect/>
          <a:stretch/>
        </p:blipFill>
        <p:spPr>
          <a:xfrm>
            <a:off x="1352549" y="288758"/>
            <a:ext cx="1352277" cy="356414"/>
          </a:xfrm>
          <a:prstGeom prst="rect">
            <a:avLst/>
          </a:prstGeom>
          <a:noFill/>
          <a:ln>
            <a:noFill/>
          </a:ln>
        </p:spPr>
      </p:pic>
      <p:pic>
        <p:nvPicPr>
          <p:cNvPr id="229" name="Google Shape;229;p46"/>
          <p:cNvPicPr preferRelativeResize="0"/>
          <p:nvPr/>
        </p:nvPicPr>
        <p:blipFill rotWithShape="1">
          <a:blip r:embed="rId3">
            <a:alphaModFix/>
          </a:blip>
          <a:srcRect/>
          <a:stretch/>
        </p:blipFill>
        <p:spPr>
          <a:xfrm>
            <a:off x="0" y="0"/>
            <a:ext cx="8518356" cy="8518356"/>
          </a:xfrm>
          <a:prstGeom prst="rect">
            <a:avLst/>
          </a:prstGeom>
          <a:noFill/>
          <a:ln>
            <a:noFill/>
          </a:ln>
        </p:spPr>
      </p:pic>
    </p:spTree>
    <p:extLst>
      <p:ext uri="{BB962C8B-B14F-4D97-AF65-F5344CB8AC3E}">
        <p14:creationId xmlns:p14="http://schemas.microsoft.com/office/powerpoint/2010/main" val="417469791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11_divider">
  <p:cSld name="11_divider">
    <p:bg>
      <p:bgPr>
        <a:solidFill>
          <a:srgbClr val="F7CC4A"/>
        </a:solidFill>
        <a:effectLst/>
      </p:bgPr>
    </p:bg>
    <p:spTree>
      <p:nvGrpSpPr>
        <p:cNvPr id="1" name="Shape 230"/>
        <p:cNvGrpSpPr/>
        <p:nvPr/>
      </p:nvGrpSpPr>
      <p:grpSpPr>
        <a:xfrm>
          <a:off x="0" y="0"/>
          <a:ext cx="0" cy="0"/>
          <a:chOff x="0" y="0"/>
          <a:chExt cx="0" cy="0"/>
        </a:xfrm>
      </p:grpSpPr>
      <p:pic>
        <p:nvPicPr>
          <p:cNvPr id="231" name="Google Shape;231;p47"/>
          <p:cNvPicPr preferRelativeResize="0"/>
          <p:nvPr/>
        </p:nvPicPr>
        <p:blipFill rotWithShape="1">
          <a:blip r:embed="rId2">
            <a:alphaModFix/>
          </a:blip>
          <a:srcRect/>
          <a:stretch/>
        </p:blipFill>
        <p:spPr>
          <a:xfrm>
            <a:off x="-14516" y="-2893471"/>
            <a:ext cx="9760091" cy="9760091"/>
          </a:xfrm>
          <a:prstGeom prst="rect">
            <a:avLst/>
          </a:prstGeom>
          <a:noFill/>
          <a:ln>
            <a:noFill/>
          </a:ln>
        </p:spPr>
      </p:pic>
      <p:sp>
        <p:nvSpPr>
          <p:cNvPr id="232" name="Google Shape;232;p47"/>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3" name="Google Shape;233;p47"/>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34" name="Google Shape;234;p47"/>
          <p:cNvPicPr preferRelativeResize="0"/>
          <p:nvPr/>
        </p:nvPicPr>
        <p:blipFill rotWithShape="1">
          <a:blip r:embed="rId3">
            <a:alphaModFix/>
          </a:blip>
          <a:srcRect/>
          <a:stretch/>
        </p:blipFill>
        <p:spPr>
          <a:xfrm>
            <a:off x="9566490" y="5871410"/>
            <a:ext cx="2124749" cy="560011"/>
          </a:xfrm>
          <a:prstGeom prst="rect">
            <a:avLst/>
          </a:prstGeom>
          <a:noFill/>
          <a:ln>
            <a:noFill/>
          </a:ln>
        </p:spPr>
      </p:pic>
      <p:pic>
        <p:nvPicPr>
          <p:cNvPr id="235" name="Google Shape;235;p47"/>
          <p:cNvPicPr preferRelativeResize="0"/>
          <p:nvPr/>
        </p:nvPicPr>
        <p:blipFill rotWithShape="1">
          <a:blip r:embed="rId4">
            <a:alphaModFix/>
          </a:blip>
          <a:srcRect/>
          <a:stretch/>
        </p:blipFill>
        <p:spPr>
          <a:xfrm>
            <a:off x="1919978" y="7168467"/>
            <a:ext cx="8268750" cy="6858000"/>
          </a:xfrm>
          <a:prstGeom prst="rect">
            <a:avLst/>
          </a:prstGeom>
          <a:noFill/>
          <a:ln>
            <a:noFill/>
          </a:ln>
        </p:spPr>
      </p:pic>
    </p:spTree>
    <p:extLst>
      <p:ext uri="{BB962C8B-B14F-4D97-AF65-F5344CB8AC3E}">
        <p14:creationId xmlns:p14="http://schemas.microsoft.com/office/powerpoint/2010/main" val="5715548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13_divider">
  <p:cSld name="13_divider">
    <p:bg>
      <p:bgPr>
        <a:solidFill>
          <a:srgbClr val="515A3C"/>
        </a:solidFill>
        <a:effectLst/>
      </p:bgPr>
    </p:bg>
    <p:spTree>
      <p:nvGrpSpPr>
        <p:cNvPr id="1" name="Shape 236"/>
        <p:cNvGrpSpPr/>
        <p:nvPr/>
      </p:nvGrpSpPr>
      <p:grpSpPr>
        <a:xfrm>
          <a:off x="0" y="0"/>
          <a:ext cx="0" cy="0"/>
          <a:chOff x="0" y="0"/>
          <a:chExt cx="0" cy="0"/>
        </a:xfrm>
      </p:grpSpPr>
      <p:sp>
        <p:nvSpPr>
          <p:cNvPr id="237" name="Google Shape;237;p48"/>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8" name="Google Shape;238;p48"/>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39" name="Google Shape;239;p48"/>
          <p:cNvPicPr preferRelativeResize="0"/>
          <p:nvPr/>
        </p:nvPicPr>
        <p:blipFill rotWithShape="1">
          <a:blip r:embed="rId2">
            <a:alphaModFix/>
          </a:blip>
          <a:srcRect/>
          <a:stretch/>
        </p:blipFill>
        <p:spPr>
          <a:xfrm>
            <a:off x="1352549" y="288758"/>
            <a:ext cx="1352277" cy="356414"/>
          </a:xfrm>
          <a:prstGeom prst="rect">
            <a:avLst/>
          </a:prstGeom>
          <a:noFill/>
          <a:ln>
            <a:noFill/>
          </a:ln>
        </p:spPr>
      </p:pic>
      <p:pic>
        <p:nvPicPr>
          <p:cNvPr id="240" name="Google Shape;240;p48"/>
          <p:cNvPicPr preferRelativeResize="0"/>
          <p:nvPr/>
        </p:nvPicPr>
        <p:blipFill rotWithShape="1">
          <a:blip r:embed="rId3">
            <a:alphaModFix/>
          </a:blip>
          <a:srcRect/>
          <a:stretch/>
        </p:blipFill>
        <p:spPr>
          <a:xfrm>
            <a:off x="3406" y="-1"/>
            <a:ext cx="8529463" cy="8529463"/>
          </a:xfrm>
          <a:prstGeom prst="rect">
            <a:avLst/>
          </a:prstGeom>
          <a:noFill/>
          <a:ln>
            <a:noFill/>
          </a:ln>
        </p:spPr>
      </p:pic>
    </p:spTree>
    <p:extLst>
      <p:ext uri="{BB962C8B-B14F-4D97-AF65-F5344CB8AC3E}">
        <p14:creationId xmlns:p14="http://schemas.microsoft.com/office/powerpoint/2010/main" val="901735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374160916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14_divider">
  <p:cSld name="14_divider">
    <p:bg>
      <p:bgPr>
        <a:solidFill>
          <a:srgbClr val="8BAE46"/>
        </a:solidFill>
        <a:effectLst/>
      </p:bgPr>
    </p:bg>
    <p:spTree>
      <p:nvGrpSpPr>
        <p:cNvPr id="1" name="Shape 241"/>
        <p:cNvGrpSpPr/>
        <p:nvPr/>
      </p:nvGrpSpPr>
      <p:grpSpPr>
        <a:xfrm>
          <a:off x="0" y="0"/>
          <a:ext cx="0" cy="0"/>
          <a:chOff x="0" y="0"/>
          <a:chExt cx="0" cy="0"/>
        </a:xfrm>
      </p:grpSpPr>
      <p:pic>
        <p:nvPicPr>
          <p:cNvPr id="242" name="Google Shape;242;p49"/>
          <p:cNvPicPr preferRelativeResize="0"/>
          <p:nvPr/>
        </p:nvPicPr>
        <p:blipFill rotWithShape="1">
          <a:blip r:embed="rId2">
            <a:alphaModFix/>
          </a:blip>
          <a:srcRect/>
          <a:stretch/>
        </p:blipFill>
        <p:spPr>
          <a:xfrm>
            <a:off x="-14515" y="-2878954"/>
            <a:ext cx="9745574" cy="9745574"/>
          </a:xfrm>
          <a:prstGeom prst="rect">
            <a:avLst/>
          </a:prstGeom>
          <a:noFill/>
          <a:ln>
            <a:noFill/>
          </a:ln>
        </p:spPr>
      </p:pic>
      <p:sp>
        <p:nvSpPr>
          <p:cNvPr id="243" name="Google Shape;243;p49"/>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4" name="Google Shape;244;p49"/>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45" name="Google Shape;245;p49"/>
          <p:cNvPicPr preferRelativeResize="0"/>
          <p:nvPr/>
        </p:nvPicPr>
        <p:blipFill rotWithShape="1">
          <a:blip r:embed="rId3">
            <a:alphaModFix/>
          </a:blip>
          <a:srcRect/>
          <a:stretch/>
        </p:blipFill>
        <p:spPr>
          <a:xfrm>
            <a:off x="9566490" y="5871410"/>
            <a:ext cx="2124749" cy="560011"/>
          </a:xfrm>
          <a:prstGeom prst="rect">
            <a:avLst/>
          </a:prstGeom>
          <a:noFill/>
          <a:ln>
            <a:noFill/>
          </a:ln>
        </p:spPr>
      </p:pic>
      <p:pic>
        <p:nvPicPr>
          <p:cNvPr id="246" name="Google Shape;246;p49"/>
          <p:cNvPicPr preferRelativeResize="0"/>
          <p:nvPr/>
        </p:nvPicPr>
        <p:blipFill rotWithShape="1">
          <a:blip r:embed="rId4">
            <a:alphaModFix/>
          </a:blip>
          <a:srcRect/>
          <a:stretch/>
        </p:blipFill>
        <p:spPr>
          <a:xfrm>
            <a:off x="1919978" y="7168467"/>
            <a:ext cx="8268750" cy="6858000"/>
          </a:xfrm>
          <a:prstGeom prst="rect">
            <a:avLst/>
          </a:prstGeom>
          <a:noFill/>
          <a:ln>
            <a:noFill/>
          </a:ln>
        </p:spPr>
      </p:pic>
    </p:spTree>
    <p:extLst>
      <p:ext uri="{BB962C8B-B14F-4D97-AF65-F5344CB8AC3E}">
        <p14:creationId xmlns:p14="http://schemas.microsoft.com/office/powerpoint/2010/main" val="408335226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15_divider">
  <p:cSld name="15_divider">
    <p:bg>
      <p:bgPr>
        <a:solidFill>
          <a:srgbClr val="ADCC6E"/>
        </a:solidFill>
        <a:effectLst/>
      </p:bgPr>
    </p:bg>
    <p:spTree>
      <p:nvGrpSpPr>
        <p:cNvPr id="1" name="Shape 247"/>
        <p:cNvGrpSpPr/>
        <p:nvPr/>
      </p:nvGrpSpPr>
      <p:grpSpPr>
        <a:xfrm>
          <a:off x="0" y="0"/>
          <a:ext cx="0" cy="0"/>
          <a:chOff x="0" y="0"/>
          <a:chExt cx="0" cy="0"/>
        </a:xfrm>
      </p:grpSpPr>
      <p:sp>
        <p:nvSpPr>
          <p:cNvPr id="248" name="Google Shape;248;p50"/>
          <p:cNvSpPr txBox="1">
            <a:spLocks noGrp="1"/>
          </p:cNvSpPr>
          <p:nvPr>
            <p:ph type="ctrTitle"/>
          </p:nvPr>
        </p:nvSpPr>
        <p:spPr>
          <a:xfrm>
            <a:off x="8017438" y="1842906"/>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50"/>
          <p:cNvSpPr txBox="1">
            <a:spLocks noGrp="1"/>
          </p:cNvSpPr>
          <p:nvPr>
            <p:ph type="subTitle" idx="1"/>
          </p:nvPr>
        </p:nvSpPr>
        <p:spPr>
          <a:xfrm>
            <a:off x="8017438" y="3809833"/>
            <a:ext cx="3598410" cy="9306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0" name="Google Shape;250;p50"/>
          <p:cNvSpPr>
            <a:spLocks noGrp="1"/>
          </p:cNvSpPr>
          <p:nvPr>
            <p:ph type="pic" idx="2"/>
          </p:nvPr>
        </p:nvSpPr>
        <p:spPr>
          <a:xfrm>
            <a:off x="874642" y="-695294"/>
            <a:ext cx="6678652" cy="6678652"/>
          </a:xfrm>
          <a:prstGeom prst="flowChartDelay">
            <a:avLst/>
          </a:prstGeom>
          <a:noFill/>
          <a:ln>
            <a:noFill/>
          </a:ln>
        </p:spPr>
      </p:sp>
      <p:sp>
        <p:nvSpPr>
          <p:cNvPr id="251" name="Google Shape;251;p50"/>
          <p:cNvSpPr/>
          <p:nvPr/>
        </p:nvSpPr>
        <p:spPr>
          <a:xfrm>
            <a:off x="0" y="5983356"/>
            <a:ext cx="874643" cy="874643"/>
          </a:xfrm>
          <a:prstGeom prst="rect">
            <a:avLst/>
          </a:prstGeom>
          <a:solidFill>
            <a:srgbClr val="8BAE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pic>
        <p:nvPicPr>
          <p:cNvPr id="252" name="Google Shape;252;p50"/>
          <p:cNvPicPr preferRelativeResize="0"/>
          <p:nvPr/>
        </p:nvPicPr>
        <p:blipFill rotWithShape="1">
          <a:blip r:embed="rId2">
            <a:alphaModFix/>
          </a:blip>
          <a:srcRect/>
          <a:stretch/>
        </p:blipFill>
        <p:spPr>
          <a:xfrm>
            <a:off x="1352549" y="6253214"/>
            <a:ext cx="1352277" cy="356414"/>
          </a:xfrm>
          <a:prstGeom prst="rect">
            <a:avLst/>
          </a:prstGeom>
          <a:noFill/>
          <a:ln>
            <a:noFill/>
          </a:ln>
        </p:spPr>
      </p:pic>
    </p:spTree>
    <p:extLst>
      <p:ext uri="{BB962C8B-B14F-4D97-AF65-F5344CB8AC3E}">
        <p14:creationId xmlns:p14="http://schemas.microsoft.com/office/powerpoint/2010/main" val="266340674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16_divider">
  <p:cSld name="16_divider">
    <p:bg>
      <p:bgPr>
        <a:solidFill>
          <a:srgbClr val="272727"/>
        </a:solidFill>
        <a:effectLst/>
      </p:bgPr>
    </p:bg>
    <p:spTree>
      <p:nvGrpSpPr>
        <p:cNvPr id="1" name="Shape 253"/>
        <p:cNvGrpSpPr/>
        <p:nvPr/>
      </p:nvGrpSpPr>
      <p:grpSpPr>
        <a:xfrm>
          <a:off x="0" y="0"/>
          <a:ext cx="0" cy="0"/>
          <a:chOff x="0" y="0"/>
          <a:chExt cx="0" cy="0"/>
        </a:xfrm>
      </p:grpSpPr>
      <p:pic>
        <p:nvPicPr>
          <p:cNvPr id="254" name="Google Shape;254;p51"/>
          <p:cNvPicPr preferRelativeResize="0"/>
          <p:nvPr/>
        </p:nvPicPr>
        <p:blipFill rotWithShape="1">
          <a:blip r:embed="rId2">
            <a:alphaModFix/>
          </a:blip>
          <a:srcRect/>
          <a:stretch/>
        </p:blipFill>
        <p:spPr>
          <a:xfrm>
            <a:off x="-1" y="-1"/>
            <a:ext cx="8529463" cy="8529463"/>
          </a:xfrm>
          <a:prstGeom prst="rect">
            <a:avLst/>
          </a:prstGeom>
          <a:noFill/>
          <a:ln>
            <a:noFill/>
          </a:ln>
        </p:spPr>
      </p:pic>
      <p:sp>
        <p:nvSpPr>
          <p:cNvPr id="255" name="Google Shape;255;p51"/>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6" name="Google Shape;256;p51"/>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57" name="Google Shape;257;p51"/>
          <p:cNvPicPr preferRelativeResize="0"/>
          <p:nvPr/>
        </p:nvPicPr>
        <p:blipFill rotWithShape="1">
          <a:blip r:embed="rId3">
            <a:alphaModFix/>
          </a:blip>
          <a:srcRect/>
          <a:stretch/>
        </p:blipFill>
        <p:spPr>
          <a:xfrm>
            <a:off x="1352549" y="288758"/>
            <a:ext cx="1352277" cy="356414"/>
          </a:xfrm>
          <a:prstGeom prst="rect">
            <a:avLst/>
          </a:prstGeom>
          <a:noFill/>
          <a:ln>
            <a:noFill/>
          </a:ln>
        </p:spPr>
      </p:pic>
    </p:spTree>
    <p:extLst>
      <p:ext uri="{BB962C8B-B14F-4D97-AF65-F5344CB8AC3E}">
        <p14:creationId xmlns:p14="http://schemas.microsoft.com/office/powerpoint/2010/main" val="341984988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17_divider">
  <p:cSld name="17_divider">
    <p:bg>
      <p:bgPr>
        <a:solidFill>
          <a:srgbClr val="AEAEAE"/>
        </a:solidFill>
        <a:effectLst/>
      </p:bgPr>
    </p:bg>
    <p:spTree>
      <p:nvGrpSpPr>
        <p:cNvPr id="1" name="Shape 258"/>
        <p:cNvGrpSpPr/>
        <p:nvPr/>
      </p:nvGrpSpPr>
      <p:grpSpPr>
        <a:xfrm>
          <a:off x="0" y="0"/>
          <a:ext cx="0" cy="0"/>
          <a:chOff x="0" y="0"/>
          <a:chExt cx="0" cy="0"/>
        </a:xfrm>
      </p:grpSpPr>
      <p:pic>
        <p:nvPicPr>
          <p:cNvPr id="259" name="Google Shape;259;p52"/>
          <p:cNvPicPr preferRelativeResize="0"/>
          <p:nvPr/>
        </p:nvPicPr>
        <p:blipFill rotWithShape="1">
          <a:blip r:embed="rId2">
            <a:alphaModFix/>
          </a:blip>
          <a:srcRect/>
          <a:stretch/>
        </p:blipFill>
        <p:spPr>
          <a:xfrm>
            <a:off x="-14516" y="-2887573"/>
            <a:ext cx="9745573" cy="9745573"/>
          </a:xfrm>
          <a:prstGeom prst="rect">
            <a:avLst/>
          </a:prstGeom>
          <a:noFill/>
          <a:ln>
            <a:noFill/>
          </a:ln>
        </p:spPr>
      </p:pic>
      <p:pic>
        <p:nvPicPr>
          <p:cNvPr id="260" name="Google Shape;260;p52"/>
          <p:cNvPicPr preferRelativeResize="0"/>
          <p:nvPr/>
        </p:nvPicPr>
        <p:blipFill rotWithShape="1">
          <a:blip r:embed="rId3">
            <a:alphaModFix/>
          </a:blip>
          <a:srcRect/>
          <a:stretch/>
        </p:blipFill>
        <p:spPr>
          <a:xfrm>
            <a:off x="-14515" y="-2878954"/>
            <a:ext cx="9745574" cy="9745574"/>
          </a:xfrm>
          <a:prstGeom prst="rect">
            <a:avLst/>
          </a:prstGeom>
          <a:noFill/>
          <a:ln>
            <a:noFill/>
          </a:ln>
        </p:spPr>
      </p:pic>
      <p:sp>
        <p:nvSpPr>
          <p:cNvPr id="261" name="Google Shape;261;p52"/>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52"/>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63" name="Google Shape;263;p52"/>
          <p:cNvPicPr preferRelativeResize="0"/>
          <p:nvPr/>
        </p:nvPicPr>
        <p:blipFill rotWithShape="1">
          <a:blip r:embed="rId4">
            <a:alphaModFix/>
          </a:blip>
          <a:srcRect/>
          <a:stretch/>
        </p:blipFill>
        <p:spPr>
          <a:xfrm>
            <a:off x="9566490" y="5871410"/>
            <a:ext cx="2124749" cy="560011"/>
          </a:xfrm>
          <a:prstGeom prst="rect">
            <a:avLst/>
          </a:prstGeom>
          <a:noFill/>
          <a:ln>
            <a:noFill/>
          </a:ln>
        </p:spPr>
      </p:pic>
    </p:spTree>
    <p:extLst>
      <p:ext uri="{BB962C8B-B14F-4D97-AF65-F5344CB8AC3E}">
        <p14:creationId xmlns:p14="http://schemas.microsoft.com/office/powerpoint/2010/main" val="200686646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18_divider">
  <p:cSld name="18_divider">
    <p:bg>
      <p:bgPr>
        <a:solidFill>
          <a:srgbClr val="E9E9E9"/>
        </a:solidFill>
        <a:effectLst/>
      </p:bgPr>
    </p:bg>
    <p:spTree>
      <p:nvGrpSpPr>
        <p:cNvPr id="1" name="Shape 264"/>
        <p:cNvGrpSpPr/>
        <p:nvPr/>
      </p:nvGrpSpPr>
      <p:grpSpPr>
        <a:xfrm>
          <a:off x="0" y="0"/>
          <a:ext cx="0" cy="0"/>
          <a:chOff x="0" y="0"/>
          <a:chExt cx="0" cy="0"/>
        </a:xfrm>
      </p:grpSpPr>
      <p:sp>
        <p:nvSpPr>
          <p:cNvPr id="265" name="Google Shape;265;p53"/>
          <p:cNvSpPr txBox="1">
            <a:spLocks noGrp="1"/>
          </p:cNvSpPr>
          <p:nvPr>
            <p:ph type="ctrTitle"/>
          </p:nvPr>
        </p:nvSpPr>
        <p:spPr>
          <a:xfrm>
            <a:off x="8017438" y="1842906"/>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6" name="Google Shape;266;p53"/>
          <p:cNvSpPr txBox="1">
            <a:spLocks noGrp="1"/>
          </p:cNvSpPr>
          <p:nvPr>
            <p:ph type="subTitle" idx="1"/>
          </p:nvPr>
        </p:nvSpPr>
        <p:spPr>
          <a:xfrm>
            <a:off x="8017438" y="3809833"/>
            <a:ext cx="3598410" cy="9306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7" name="Google Shape;267;p53"/>
          <p:cNvSpPr>
            <a:spLocks noGrp="1"/>
          </p:cNvSpPr>
          <p:nvPr>
            <p:ph type="pic" idx="2"/>
          </p:nvPr>
        </p:nvSpPr>
        <p:spPr>
          <a:xfrm>
            <a:off x="874642" y="-695294"/>
            <a:ext cx="6678652" cy="6678652"/>
          </a:xfrm>
          <a:prstGeom prst="flowChartDelay">
            <a:avLst/>
          </a:prstGeom>
          <a:noFill/>
          <a:ln>
            <a:noFill/>
          </a:ln>
        </p:spPr>
      </p:sp>
      <p:sp>
        <p:nvSpPr>
          <p:cNvPr id="268" name="Google Shape;268;p53"/>
          <p:cNvSpPr/>
          <p:nvPr/>
        </p:nvSpPr>
        <p:spPr>
          <a:xfrm>
            <a:off x="0" y="5983356"/>
            <a:ext cx="874643" cy="874643"/>
          </a:xfrm>
          <a:prstGeom prst="rect">
            <a:avLst/>
          </a:prstGeom>
          <a:solidFill>
            <a:srgbClr val="AEAEA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pic>
        <p:nvPicPr>
          <p:cNvPr id="269" name="Google Shape;269;p53"/>
          <p:cNvPicPr preferRelativeResize="0"/>
          <p:nvPr/>
        </p:nvPicPr>
        <p:blipFill rotWithShape="1">
          <a:blip r:embed="rId2">
            <a:alphaModFix/>
          </a:blip>
          <a:srcRect/>
          <a:stretch/>
        </p:blipFill>
        <p:spPr>
          <a:xfrm>
            <a:off x="1352747" y="6253214"/>
            <a:ext cx="1352277" cy="356414"/>
          </a:xfrm>
          <a:prstGeom prst="rect">
            <a:avLst/>
          </a:prstGeom>
          <a:noFill/>
          <a:ln>
            <a:noFill/>
          </a:ln>
        </p:spPr>
      </p:pic>
    </p:spTree>
    <p:extLst>
      <p:ext uri="{BB962C8B-B14F-4D97-AF65-F5344CB8AC3E}">
        <p14:creationId xmlns:p14="http://schemas.microsoft.com/office/powerpoint/2010/main" val="38271344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19_divider">
  <p:cSld name="19_divider">
    <p:spTree>
      <p:nvGrpSpPr>
        <p:cNvPr id="1" name="Shape 270"/>
        <p:cNvGrpSpPr/>
        <p:nvPr/>
      </p:nvGrpSpPr>
      <p:grpSpPr>
        <a:xfrm>
          <a:off x="0" y="0"/>
          <a:ext cx="0" cy="0"/>
          <a:chOff x="0" y="0"/>
          <a:chExt cx="0" cy="0"/>
        </a:xfrm>
      </p:grpSpPr>
      <p:sp>
        <p:nvSpPr>
          <p:cNvPr id="271" name="Google Shape;271;p54"/>
          <p:cNvSpPr>
            <a:spLocks noGrp="1"/>
          </p:cNvSpPr>
          <p:nvPr>
            <p:ph type="pic" idx="2"/>
          </p:nvPr>
        </p:nvSpPr>
        <p:spPr>
          <a:xfrm>
            <a:off x="0" y="0"/>
            <a:ext cx="12192000" cy="6858000"/>
          </a:xfrm>
          <a:prstGeom prst="rect">
            <a:avLst/>
          </a:prstGeom>
          <a:noFill/>
          <a:ln>
            <a:noFill/>
          </a:ln>
        </p:spPr>
      </p:sp>
      <p:pic>
        <p:nvPicPr>
          <p:cNvPr id="272" name="Google Shape;272;p54"/>
          <p:cNvPicPr preferRelativeResize="0"/>
          <p:nvPr/>
        </p:nvPicPr>
        <p:blipFill rotWithShape="1">
          <a:blip r:embed="rId2">
            <a:alphaModFix/>
          </a:blip>
          <a:srcRect/>
          <a:stretch/>
        </p:blipFill>
        <p:spPr>
          <a:xfrm>
            <a:off x="0" y="0"/>
            <a:ext cx="7638757" cy="7638757"/>
          </a:xfrm>
          <a:prstGeom prst="rect">
            <a:avLst/>
          </a:prstGeom>
          <a:noFill/>
          <a:ln>
            <a:noFill/>
          </a:ln>
        </p:spPr>
      </p:pic>
      <p:pic>
        <p:nvPicPr>
          <p:cNvPr id="273" name="Google Shape;273;p54"/>
          <p:cNvPicPr preferRelativeResize="0"/>
          <p:nvPr/>
        </p:nvPicPr>
        <p:blipFill rotWithShape="1">
          <a:blip r:embed="rId3">
            <a:alphaModFix/>
          </a:blip>
          <a:srcRect/>
          <a:stretch/>
        </p:blipFill>
        <p:spPr>
          <a:xfrm>
            <a:off x="1379122" y="1392116"/>
            <a:ext cx="1358900" cy="838200"/>
          </a:xfrm>
          <a:prstGeom prst="rect">
            <a:avLst/>
          </a:prstGeom>
          <a:noFill/>
          <a:ln>
            <a:noFill/>
          </a:ln>
        </p:spPr>
      </p:pic>
      <p:sp>
        <p:nvSpPr>
          <p:cNvPr id="274" name="Google Shape;274;p54"/>
          <p:cNvSpPr txBox="1">
            <a:spLocks noGrp="1"/>
          </p:cNvSpPr>
          <p:nvPr>
            <p:ph type="ctrTitle"/>
          </p:nvPr>
        </p:nvSpPr>
        <p:spPr>
          <a:xfrm>
            <a:off x="1264245" y="2920341"/>
            <a:ext cx="4566715"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5" name="Google Shape;275;p54"/>
          <p:cNvSpPr txBox="1">
            <a:spLocks noGrp="1"/>
          </p:cNvSpPr>
          <p:nvPr>
            <p:ph type="subTitle" idx="1"/>
          </p:nvPr>
        </p:nvSpPr>
        <p:spPr>
          <a:xfrm>
            <a:off x="1264245" y="4887268"/>
            <a:ext cx="4566715"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51383832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20_divider">
  <p:cSld name="20_divider">
    <p:bg>
      <p:bgPr>
        <a:solidFill>
          <a:srgbClr val="5B69FF"/>
        </a:solidFill>
        <a:effectLst/>
      </p:bgPr>
    </p:bg>
    <p:spTree>
      <p:nvGrpSpPr>
        <p:cNvPr id="1" name="Shape 276"/>
        <p:cNvGrpSpPr/>
        <p:nvPr/>
      </p:nvGrpSpPr>
      <p:grpSpPr>
        <a:xfrm>
          <a:off x="0" y="0"/>
          <a:ext cx="0" cy="0"/>
          <a:chOff x="0" y="0"/>
          <a:chExt cx="0" cy="0"/>
        </a:xfrm>
      </p:grpSpPr>
      <p:pic>
        <p:nvPicPr>
          <p:cNvPr id="277" name="Google Shape;277;p55"/>
          <p:cNvPicPr preferRelativeResize="0"/>
          <p:nvPr/>
        </p:nvPicPr>
        <p:blipFill rotWithShape="1">
          <a:blip r:embed="rId2">
            <a:alphaModFix/>
          </a:blip>
          <a:srcRect/>
          <a:stretch/>
        </p:blipFill>
        <p:spPr>
          <a:xfrm>
            <a:off x="1379122" y="1392116"/>
            <a:ext cx="1358900" cy="838200"/>
          </a:xfrm>
          <a:prstGeom prst="rect">
            <a:avLst/>
          </a:prstGeom>
          <a:noFill/>
          <a:ln>
            <a:noFill/>
          </a:ln>
        </p:spPr>
      </p:pic>
      <p:sp>
        <p:nvSpPr>
          <p:cNvPr id="278" name="Google Shape;278;p55"/>
          <p:cNvSpPr txBox="1">
            <a:spLocks noGrp="1"/>
          </p:cNvSpPr>
          <p:nvPr>
            <p:ph type="ctrTitle"/>
          </p:nvPr>
        </p:nvSpPr>
        <p:spPr>
          <a:xfrm>
            <a:off x="1264245" y="2920341"/>
            <a:ext cx="4566715"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9" name="Google Shape;279;p55"/>
          <p:cNvSpPr txBox="1">
            <a:spLocks noGrp="1"/>
          </p:cNvSpPr>
          <p:nvPr>
            <p:ph type="subTitle" idx="1"/>
          </p:nvPr>
        </p:nvSpPr>
        <p:spPr>
          <a:xfrm>
            <a:off x="1264245" y="4887268"/>
            <a:ext cx="4566715"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0" name="Google Shape;280;p55"/>
          <p:cNvSpPr>
            <a:spLocks noGrp="1"/>
          </p:cNvSpPr>
          <p:nvPr>
            <p:ph type="pic" idx="2"/>
          </p:nvPr>
        </p:nvSpPr>
        <p:spPr>
          <a:xfrm>
            <a:off x="1637956" y="669235"/>
            <a:ext cx="5094287" cy="5094287"/>
          </a:xfrm>
          <a:prstGeom prst="flowChartDelay">
            <a:avLst/>
          </a:prstGeom>
          <a:noFill/>
          <a:ln>
            <a:noFill/>
          </a:ln>
        </p:spPr>
      </p:sp>
    </p:spTree>
    <p:extLst>
      <p:ext uri="{BB962C8B-B14F-4D97-AF65-F5344CB8AC3E}">
        <p14:creationId xmlns:p14="http://schemas.microsoft.com/office/powerpoint/2010/main" val="40235381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21_divider">
  <p:cSld name="21_divider">
    <p:spTree>
      <p:nvGrpSpPr>
        <p:cNvPr id="1" name="Shape 281"/>
        <p:cNvGrpSpPr/>
        <p:nvPr/>
      </p:nvGrpSpPr>
      <p:grpSpPr>
        <a:xfrm>
          <a:off x="0" y="0"/>
          <a:ext cx="0" cy="0"/>
          <a:chOff x="0" y="0"/>
          <a:chExt cx="0" cy="0"/>
        </a:xfrm>
      </p:grpSpPr>
      <p:sp>
        <p:nvSpPr>
          <p:cNvPr id="282" name="Google Shape;282;p56"/>
          <p:cNvSpPr>
            <a:spLocks noGrp="1"/>
          </p:cNvSpPr>
          <p:nvPr>
            <p:ph type="pic" idx="2"/>
          </p:nvPr>
        </p:nvSpPr>
        <p:spPr>
          <a:xfrm>
            <a:off x="0" y="0"/>
            <a:ext cx="12192000" cy="6858000"/>
          </a:xfrm>
          <a:prstGeom prst="rect">
            <a:avLst/>
          </a:prstGeom>
          <a:noFill/>
          <a:ln>
            <a:noFill/>
          </a:ln>
        </p:spPr>
      </p:sp>
      <p:pic>
        <p:nvPicPr>
          <p:cNvPr id="283" name="Google Shape;283;p56"/>
          <p:cNvPicPr preferRelativeResize="0"/>
          <p:nvPr/>
        </p:nvPicPr>
        <p:blipFill rotWithShape="1">
          <a:blip r:embed="rId2">
            <a:alphaModFix/>
          </a:blip>
          <a:srcRect/>
          <a:stretch/>
        </p:blipFill>
        <p:spPr>
          <a:xfrm>
            <a:off x="-1" y="-3491246"/>
            <a:ext cx="10358214" cy="10358214"/>
          </a:xfrm>
          <a:prstGeom prst="rect">
            <a:avLst/>
          </a:prstGeom>
          <a:noFill/>
          <a:ln>
            <a:noFill/>
          </a:ln>
        </p:spPr>
      </p:pic>
      <p:sp>
        <p:nvSpPr>
          <p:cNvPr id="284" name="Google Shape;284;p56"/>
          <p:cNvSpPr>
            <a:spLocks noGrp="1"/>
          </p:cNvSpPr>
          <p:nvPr>
            <p:ph type="pic" idx="3"/>
          </p:nvPr>
        </p:nvSpPr>
        <p:spPr>
          <a:xfrm>
            <a:off x="0" y="0"/>
            <a:ext cx="12192000" cy="6858000"/>
          </a:xfrm>
          <a:prstGeom prst="rect">
            <a:avLst/>
          </a:prstGeom>
          <a:noFill/>
          <a:ln>
            <a:noFill/>
          </a:ln>
        </p:spPr>
      </p:sp>
      <p:sp>
        <p:nvSpPr>
          <p:cNvPr id="285" name="Google Shape;285;p56"/>
          <p:cNvSpPr txBox="1">
            <a:spLocks noGrp="1"/>
          </p:cNvSpPr>
          <p:nvPr>
            <p:ph type="ctrTitle"/>
          </p:nvPr>
        </p:nvSpPr>
        <p:spPr>
          <a:xfrm>
            <a:off x="1833787" y="786741"/>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6" name="Google Shape;286;p56"/>
          <p:cNvSpPr txBox="1">
            <a:spLocks noGrp="1"/>
          </p:cNvSpPr>
          <p:nvPr>
            <p:ph type="subTitle" idx="1"/>
          </p:nvPr>
        </p:nvSpPr>
        <p:spPr>
          <a:xfrm>
            <a:off x="1833787" y="2753669"/>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87" name="Google Shape;287;p56"/>
          <p:cNvPicPr preferRelativeResize="0"/>
          <p:nvPr/>
        </p:nvPicPr>
        <p:blipFill rotWithShape="1">
          <a:blip r:embed="rId3">
            <a:alphaModFix/>
          </a:blip>
          <a:srcRect/>
          <a:stretch/>
        </p:blipFill>
        <p:spPr>
          <a:xfrm>
            <a:off x="8926848" y="5621866"/>
            <a:ext cx="2523761" cy="665177"/>
          </a:xfrm>
          <a:prstGeom prst="rect">
            <a:avLst/>
          </a:prstGeom>
          <a:noFill/>
          <a:ln>
            <a:noFill/>
          </a:ln>
        </p:spPr>
      </p:pic>
    </p:spTree>
    <p:extLst>
      <p:ext uri="{BB962C8B-B14F-4D97-AF65-F5344CB8AC3E}">
        <p14:creationId xmlns:p14="http://schemas.microsoft.com/office/powerpoint/2010/main" val="223425875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matchingName="Title Slide Blue A">
  <p:cSld name="Title Slide Blue A">
    <p:bg>
      <p:bgPr>
        <a:solidFill>
          <a:schemeClr val="dk2"/>
        </a:solidFill>
        <a:effectLst/>
      </p:bgPr>
    </p:bg>
    <p:spTree>
      <p:nvGrpSpPr>
        <p:cNvPr id="1" name="Shape 288"/>
        <p:cNvGrpSpPr/>
        <p:nvPr/>
      </p:nvGrpSpPr>
      <p:grpSpPr>
        <a:xfrm>
          <a:off x="0" y="0"/>
          <a:ext cx="0" cy="0"/>
          <a:chOff x="0" y="0"/>
          <a:chExt cx="0" cy="0"/>
        </a:xfrm>
      </p:grpSpPr>
      <p:grpSp>
        <p:nvGrpSpPr>
          <p:cNvPr id="289" name="Google Shape;289;p57"/>
          <p:cNvGrpSpPr/>
          <p:nvPr/>
        </p:nvGrpSpPr>
        <p:grpSpPr>
          <a:xfrm>
            <a:off x="573803" y="0"/>
            <a:ext cx="4325371" cy="6392520"/>
            <a:chOff x="573803" y="0"/>
            <a:chExt cx="4325371" cy="6392520"/>
          </a:xfrm>
        </p:grpSpPr>
        <p:sp>
          <p:nvSpPr>
            <p:cNvPr id="290" name="Google Shape;290;p57"/>
            <p:cNvSpPr/>
            <p:nvPr/>
          </p:nvSpPr>
          <p:spPr>
            <a:xfrm>
              <a:off x="860457" y="4951823"/>
              <a:ext cx="158111" cy="158111"/>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291" name="Google Shape;291;p57"/>
            <p:cNvSpPr/>
            <p:nvPr/>
          </p:nvSpPr>
          <p:spPr>
            <a:xfrm>
              <a:off x="573803" y="5104242"/>
              <a:ext cx="286654" cy="286654"/>
            </a:xfrm>
            <a:prstGeom prst="rect">
              <a:avLst/>
            </a:pr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292" name="Google Shape;292;p57"/>
            <p:cNvSpPr/>
            <p:nvPr/>
          </p:nvSpPr>
          <p:spPr>
            <a:xfrm>
              <a:off x="861107" y="5390896"/>
              <a:ext cx="610214" cy="610214"/>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293" name="Google Shape;293;p57"/>
            <p:cNvSpPr/>
            <p:nvPr/>
          </p:nvSpPr>
          <p:spPr>
            <a:xfrm>
              <a:off x="1468406" y="0"/>
              <a:ext cx="3430768" cy="5390870"/>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grpSp>
          <p:nvGrpSpPr>
            <p:cNvPr id="294" name="Google Shape;294;p57"/>
            <p:cNvGrpSpPr/>
            <p:nvPr/>
          </p:nvGrpSpPr>
          <p:grpSpPr>
            <a:xfrm>
              <a:off x="1468406" y="5995719"/>
              <a:ext cx="1059754" cy="396801"/>
              <a:chOff x="1314450" y="6391094"/>
              <a:chExt cx="1123377" cy="420623"/>
            </a:xfrm>
          </p:grpSpPr>
          <p:sp>
            <p:nvSpPr>
              <p:cNvPr id="295" name="Google Shape;295;p57"/>
              <p:cNvSpPr/>
              <p:nvPr/>
            </p:nvSpPr>
            <p:spPr>
              <a:xfrm>
                <a:off x="1314450" y="6396809"/>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rgbClr val="00B2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296" name="Google Shape;296;p57"/>
              <p:cNvSpPr/>
              <p:nvPr/>
            </p:nvSpPr>
            <p:spPr>
              <a:xfrm>
                <a:off x="1316545" y="6391094"/>
                <a:ext cx="995171" cy="420623"/>
              </a:xfrm>
              <a:custGeom>
                <a:avLst/>
                <a:gdLst/>
                <a:ahLst/>
                <a:cxnLst/>
                <a:rect l="l" t="t" r="r" b="b"/>
                <a:pathLst>
                  <a:path w="995171" h="420623" extrusionOk="0">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297" name="Google Shape;297;p57"/>
              <p:cNvSpPr/>
              <p:nvPr/>
            </p:nvSpPr>
            <p:spPr>
              <a:xfrm>
                <a:off x="2358770" y="6728469"/>
                <a:ext cx="79057" cy="79057"/>
              </a:xfrm>
              <a:custGeom>
                <a:avLst/>
                <a:gdLst/>
                <a:ahLst/>
                <a:cxnLst/>
                <a:rect l="l" t="t" r="r" b="b"/>
                <a:pathLst>
                  <a:path w="79057" h="79057" extrusionOk="0">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298" name="Google Shape;298;p57"/>
              <p:cNvSpPr/>
              <p:nvPr/>
            </p:nvSpPr>
            <p:spPr>
              <a:xfrm>
                <a:off x="2384869" y="6748090"/>
                <a:ext cx="30765" cy="39528"/>
              </a:xfrm>
              <a:custGeom>
                <a:avLst/>
                <a:gdLst/>
                <a:ahLst/>
                <a:cxnLst/>
                <a:rect l="l" t="t" r="r" b="b"/>
                <a:pathLst>
                  <a:path w="30765" h="39528" extrusionOk="0">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grpSp>
      </p:grpSp>
      <p:sp>
        <p:nvSpPr>
          <p:cNvPr id="299" name="Google Shape;299;p57"/>
          <p:cNvSpPr txBox="1">
            <a:spLocks noGrp="1"/>
          </p:cNvSpPr>
          <p:nvPr>
            <p:ph type="body" idx="1"/>
          </p:nvPr>
        </p:nvSpPr>
        <p:spPr>
          <a:xfrm>
            <a:off x="1543438" y="944163"/>
            <a:ext cx="9810362" cy="6277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2"/>
              </a:buClr>
              <a:buSzPts val="1600"/>
              <a:buFont typeface="Arial"/>
              <a:buNone/>
              <a:defRPr sz="1600">
                <a:solidFill>
                  <a:schemeClr val="accent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p57"/>
          <p:cNvSpPr txBox="1">
            <a:spLocks noGrp="1"/>
          </p:cNvSpPr>
          <p:nvPr>
            <p:ph type="ctrTitle"/>
          </p:nvPr>
        </p:nvSpPr>
        <p:spPr>
          <a:xfrm>
            <a:off x="1542536" y="1635111"/>
            <a:ext cx="9789007"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57"/>
          <p:cNvSpPr txBox="1">
            <a:spLocks noGrp="1"/>
          </p:cNvSpPr>
          <p:nvPr>
            <p:ph type="subTitle" idx="2"/>
          </p:nvPr>
        </p:nvSpPr>
        <p:spPr>
          <a:xfrm>
            <a:off x="1542536" y="3602038"/>
            <a:ext cx="9789007"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11761516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matchingName="Title Slide Blue B">
  <p:cSld name="Title Slide Blue B">
    <p:bg>
      <p:bgPr>
        <a:solidFill>
          <a:schemeClr val="dk2"/>
        </a:solidFill>
        <a:effectLst/>
      </p:bgPr>
    </p:bg>
    <p:spTree>
      <p:nvGrpSpPr>
        <p:cNvPr id="1" name="Shape 302"/>
        <p:cNvGrpSpPr/>
        <p:nvPr/>
      </p:nvGrpSpPr>
      <p:grpSpPr>
        <a:xfrm>
          <a:off x="0" y="0"/>
          <a:ext cx="0" cy="0"/>
          <a:chOff x="0" y="0"/>
          <a:chExt cx="0" cy="0"/>
        </a:xfrm>
      </p:grpSpPr>
      <p:grpSp>
        <p:nvGrpSpPr>
          <p:cNvPr id="303" name="Google Shape;303;p58"/>
          <p:cNvGrpSpPr/>
          <p:nvPr/>
        </p:nvGrpSpPr>
        <p:grpSpPr>
          <a:xfrm>
            <a:off x="573803" y="0"/>
            <a:ext cx="4325371" cy="6392520"/>
            <a:chOff x="573803" y="0"/>
            <a:chExt cx="4325371" cy="6392520"/>
          </a:xfrm>
        </p:grpSpPr>
        <p:sp>
          <p:nvSpPr>
            <p:cNvPr id="304" name="Google Shape;304;p58"/>
            <p:cNvSpPr/>
            <p:nvPr/>
          </p:nvSpPr>
          <p:spPr>
            <a:xfrm>
              <a:off x="1468406" y="0"/>
              <a:ext cx="3430768" cy="5390870"/>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grpSp>
          <p:nvGrpSpPr>
            <p:cNvPr id="305" name="Google Shape;305;p58"/>
            <p:cNvGrpSpPr/>
            <p:nvPr/>
          </p:nvGrpSpPr>
          <p:grpSpPr>
            <a:xfrm>
              <a:off x="1468406" y="5995719"/>
              <a:ext cx="1059754" cy="396801"/>
              <a:chOff x="1314450" y="6391094"/>
              <a:chExt cx="1123377" cy="420623"/>
            </a:xfrm>
          </p:grpSpPr>
          <p:sp>
            <p:nvSpPr>
              <p:cNvPr id="306" name="Google Shape;306;p58"/>
              <p:cNvSpPr/>
              <p:nvPr/>
            </p:nvSpPr>
            <p:spPr>
              <a:xfrm>
                <a:off x="1314450" y="6396809"/>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rgbClr val="00B2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307" name="Google Shape;307;p58"/>
              <p:cNvSpPr/>
              <p:nvPr/>
            </p:nvSpPr>
            <p:spPr>
              <a:xfrm>
                <a:off x="1316545" y="6391094"/>
                <a:ext cx="995171" cy="420623"/>
              </a:xfrm>
              <a:custGeom>
                <a:avLst/>
                <a:gdLst/>
                <a:ahLst/>
                <a:cxnLst/>
                <a:rect l="l" t="t" r="r" b="b"/>
                <a:pathLst>
                  <a:path w="995171" h="420623" extrusionOk="0">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308" name="Google Shape;308;p58"/>
              <p:cNvSpPr/>
              <p:nvPr/>
            </p:nvSpPr>
            <p:spPr>
              <a:xfrm>
                <a:off x="2358770" y="6728469"/>
                <a:ext cx="79057" cy="79057"/>
              </a:xfrm>
              <a:custGeom>
                <a:avLst/>
                <a:gdLst/>
                <a:ahLst/>
                <a:cxnLst/>
                <a:rect l="l" t="t" r="r" b="b"/>
                <a:pathLst>
                  <a:path w="79057" h="79057" extrusionOk="0">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309" name="Google Shape;309;p58"/>
              <p:cNvSpPr/>
              <p:nvPr/>
            </p:nvSpPr>
            <p:spPr>
              <a:xfrm>
                <a:off x="2384869" y="6748090"/>
                <a:ext cx="30765" cy="39528"/>
              </a:xfrm>
              <a:custGeom>
                <a:avLst/>
                <a:gdLst/>
                <a:ahLst/>
                <a:cxnLst/>
                <a:rect l="l" t="t" r="r" b="b"/>
                <a:pathLst>
                  <a:path w="30765" h="39528" extrusionOk="0">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grpSp>
        <p:sp>
          <p:nvSpPr>
            <p:cNvPr id="310" name="Google Shape;310;p58"/>
            <p:cNvSpPr/>
            <p:nvPr/>
          </p:nvSpPr>
          <p:spPr>
            <a:xfrm>
              <a:off x="860457" y="4951823"/>
              <a:ext cx="158111" cy="158111"/>
            </a:xfrm>
            <a:prstGeom prst="rect">
              <a:avLst/>
            </a:prstGeom>
            <a:solidFill>
              <a:schemeClr val="accent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11" name="Google Shape;311;p58"/>
            <p:cNvSpPr/>
            <p:nvPr/>
          </p:nvSpPr>
          <p:spPr>
            <a:xfrm>
              <a:off x="573803" y="5104242"/>
              <a:ext cx="286654" cy="286654"/>
            </a:xfrm>
            <a:prstGeom prst="rect">
              <a:avLst/>
            </a:prstGeom>
            <a:solidFill>
              <a:schemeClr val="accent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12" name="Google Shape;312;p58"/>
            <p:cNvSpPr/>
            <p:nvPr/>
          </p:nvSpPr>
          <p:spPr>
            <a:xfrm>
              <a:off x="861107" y="5390896"/>
              <a:ext cx="610214" cy="610214"/>
            </a:xfrm>
            <a:prstGeom prst="rect">
              <a:avLst/>
            </a:prstGeom>
            <a:solidFill>
              <a:schemeClr val="accent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grpSp>
      <p:sp>
        <p:nvSpPr>
          <p:cNvPr id="313" name="Google Shape;313;p58"/>
          <p:cNvSpPr txBox="1">
            <a:spLocks noGrp="1"/>
          </p:cNvSpPr>
          <p:nvPr>
            <p:ph type="body" idx="1"/>
          </p:nvPr>
        </p:nvSpPr>
        <p:spPr>
          <a:xfrm>
            <a:off x="1543438" y="944163"/>
            <a:ext cx="9810362" cy="6277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2"/>
              </a:buClr>
              <a:buSzPts val="1600"/>
              <a:buFont typeface="Arial"/>
              <a:buNone/>
              <a:defRPr sz="1600">
                <a:solidFill>
                  <a:schemeClr val="accent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58"/>
          <p:cNvSpPr txBox="1">
            <a:spLocks noGrp="1"/>
          </p:cNvSpPr>
          <p:nvPr>
            <p:ph type="ctrTitle"/>
          </p:nvPr>
        </p:nvSpPr>
        <p:spPr>
          <a:xfrm>
            <a:off x="1542536" y="1635111"/>
            <a:ext cx="9789007"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5" name="Google Shape;315;p58"/>
          <p:cNvSpPr txBox="1">
            <a:spLocks noGrp="1"/>
          </p:cNvSpPr>
          <p:nvPr>
            <p:ph type="subTitle" idx="2"/>
          </p:nvPr>
        </p:nvSpPr>
        <p:spPr>
          <a:xfrm>
            <a:off x="1542536" y="3602038"/>
            <a:ext cx="9789007"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8167550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40021151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matchingName="Title Slide White">
  <p:cSld name="Title Slide White">
    <p:bg>
      <p:bgPr>
        <a:solidFill>
          <a:schemeClr val="lt1"/>
        </a:solidFill>
        <a:effectLst/>
      </p:bgPr>
    </p:bg>
    <p:spTree>
      <p:nvGrpSpPr>
        <p:cNvPr id="1" name="Shape 316"/>
        <p:cNvGrpSpPr/>
        <p:nvPr/>
      </p:nvGrpSpPr>
      <p:grpSpPr>
        <a:xfrm>
          <a:off x="0" y="0"/>
          <a:ext cx="0" cy="0"/>
          <a:chOff x="0" y="0"/>
          <a:chExt cx="0" cy="0"/>
        </a:xfrm>
      </p:grpSpPr>
      <p:grpSp>
        <p:nvGrpSpPr>
          <p:cNvPr id="317" name="Google Shape;317;p59"/>
          <p:cNvGrpSpPr/>
          <p:nvPr/>
        </p:nvGrpSpPr>
        <p:grpSpPr>
          <a:xfrm>
            <a:off x="573803" y="0"/>
            <a:ext cx="4325371" cy="6377476"/>
            <a:chOff x="573803" y="0"/>
            <a:chExt cx="4325371" cy="6377476"/>
          </a:xfrm>
        </p:grpSpPr>
        <p:sp>
          <p:nvSpPr>
            <p:cNvPr id="318" name="Google Shape;318;p59"/>
            <p:cNvSpPr/>
            <p:nvPr/>
          </p:nvSpPr>
          <p:spPr>
            <a:xfrm>
              <a:off x="1468406" y="0"/>
              <a:ext cx="3430768" cy="5390870"/>
            </a:xfrm>
            <a:prstGeom prst="rect">
              <a:avLst/>
            </a:prstGeom>
            <a:solidFill>
              <a:srgbClr val="F2F2F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19" name="Google Shape;319;p59"/>
            <p:cNvSpPr/>
            <p:nvPr/>
          </p:nvSpPr>
          <p:spPr>
            <a:xfrm>
              <a:off x="860457" y="4951823"/>
              <a:ext cx="158111" cy="158111"/>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20" name="Google Shape;320;p59"/>
            <p:cNvSpPr/>
            <p:nvPr/>
          </p:nvSpPr>
          <p:spPr>
            <a:xfrm>
              <a:off x="573803" y="5104242"/>
              <a:ext cx="286654" cy="286654"/>
            </a:xfrm>
            <a:prstGeom prst="rect">
              <a:avLst/>
            </a:pr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21" name="Google Shape;321;p59"/>
            <p:cNvSpPr/>
            <p:nvPr/>
          </p:nvSpPr>
          <p:spPr>
            <a:xfrm>
              <a:off x="861107" y="5390896"/>
              <a:ext cx="610214" cy="610214"/>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pic>
          <p:nvPicPr>
            <p:cNvPr id="322" name="Google Shape;322;p59"/>
            <p:cNvPicPr preferRelativeResize="0"/>
            <p:nvPr/>
          </p:nvPicPr>
          <p:blipFill rotWithShape="1">
            <a:blip r:embed="rId2">
              <a:alphaModFix/>
            </a:blip>
            <a:srcRect/>
            <a:stretch/>
          </p:blipFill>
          <p:spPr>
            <a:xfrm>
              <a:off x="1466513" y="5992753"/>
              <a:ext cx="1031758" cy="384723"/>
            </a:xfrm>
            <a:prstGeom prst="rect">
              <a:avLst/>
            </a:prstGeom>
            <a:noFill/>
            <a:ln>
              <a:noFill/>
            </a:ln>
          </p:spPr>
        </p:pic>
      </p:grpSp>
      <p:sp>
        <p:nvSpPr>
          <p:cNvPr id="323" name="Google Shape;323;p59"/>
          <p:cNvSpPr txBox="1">
            <a:spLocks noGrp="1"/>
          </p:cNvSpPr>
          <p:nvPr>
            <p:ph type="body" idx="1"/>
          </p:nvPr>
        </p:nvSpPr>
        <p:spPr>
          <a:xfrm>
            <a:off x="1543438" y="944163"/>
            <a:ext cx="9810362" cy="6277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1"/>
              </a:buClr>
              <a:buSzPts val="1600"/>
              <a:buFont typeface="Arial"/>
              <a:buNone/>
              <a:defRPr sz="1600">
                <a:solidFill>
                  <a:schemeClr val="accen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4" name="Google Shape;324;p59"/>
          <p:cNvSpPr txBox="1">
            <a:spLocks noGrp="1"/>
          </p:cNvSpPr>
          <p:nvPr>
            <p:ph type="ctrTitle"/>
          </p:nvPr>
        </p:nvSpPr>
        <p:spPr>
          <a:xfrm>
            <a:off x="1542536" y="1635111"/>
            <a:ext cx="9789007"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5" name="Google Shape;325;p59"/>
          <p:cNvSpPr txBox="1">
            <a:spLocks noGrp="1"/>
          </p:cNvSpPr>
          <p:nvPr>
            <p:ph type="subTitle" idx="2"/>
          </p:nvPr>
        </p:nvSpPr>
        <p:spPr>
          <a:xfrm>
            <a:off x="1542536" y="3602038"/>
            <a:ext cx="9789007"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11929542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26"/>
        <p:cNvGrpSpPr/>
        <p:nvPr/>
      </p:nvGrpSpPr>
      <p:grpSpPr>
        <a:xfrm>
          <a:off x="0" y="0"/>
          <a:ext cx="0" cy="0"/>
          <a:chOff x="0" y="0"/>
          <a:chExt cx="0" cy="0"/>
        </a:xfrm>
      </p:grpSpPr>
      <p:sp>
        <p:nvSpPr>
          <p:cNvPr id="327" name="Google Shape;327;p60"/>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Pla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60"/>
          <p:cNvSpPr txBox="1">
            <a:spLocks noGrp="1"/>
          </p:cNvSpPr>
          <p:nvPr>
            <p:ph type="body" idx="1"/>
          </p:nvPr>
        </p:nvSpPr>
        <p:spPr>
          <a:xfrm>
            <a:off x="381000" y="1487056"/>
            <a:ext cx="10972800" cy="468990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19311066"/>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itle, Sub and Content">
  <p:cSld name="Title, Sub and Content">
    <p:spTree>
      <p:nvGrpSpPr>
        <p:cNvPr id="1" name="Shape 329"/>
        <p:cNvGrpSpPr/>
        <p:nvPr/>
      </p:nvGrpSpPr>
      <p:grpSpPr>
        <a:xfrm>
          <a:off x="0" y="0"/>
          <a:ext cx="0" cy="0"/>
          <a:chOff x="0" y="0"/>
          <a:chExt cx="0" cy="0"/>
        </a:xfrm>
      </p:grpSpPr>
      <p:sp>
        <p:nvSpPr>
          <p:cNvPr id="330" name="Google Shape;330;p61"/>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Pla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1" name="Google Shape;331;p61"/>
          <p:cNvSpPr txBox="1">
            <a:spLocks noGrp="1"/>
          </p:cNvSpPr>
          <p:nvPr>
            <p:ph type="body" idx="1"/>
          </p:nvPr>
        </p:nvSpPr>
        <p:spPr>
          <a:xfrm>
            <a:off x="381000" y="1494289"/>
            <a:ext cx="10972800" cy="52546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3200"/>
              <a:buFont typeface="Arial"/>
              <a:buNone/>
              <a:defRPr sz="3200" b="0" i="0">
                <a:solidFill>
                  <a:schemeClr val="accen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2" name="Google Shape;332;p61"/>
          <p:cNvSpPr txBox="1">
            <a:spLocks noGrp="1"/>
          </p:cNvSpPr>
          <p:nvPr>
            <p:ph type="body" idx="2"/>
          </p:nvPr>
        </p:nvSpPr>
        <p:spPr>
          <a:xfrm>
            <a:off x="381000" y="2110067"/>
            <a:ext cx="10972800" cy="408425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8611210"/>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Sub Two Content">
  <p:cSld name="Title, Sub Two Content">
    <p:spTree>
      <p:nvGrpSpPr>
        <p:cNvPr id="1" name="Shape 333"/>
        <p:cNvGrpSpPr/>
        <p:nvPr/>
      </p:nvGrpSpPr>
      <p:grpSpPr>
        <a:xfrm>
          <a:off x="0" y="0"/>
          <a:ext cx="0" cy="0"/>
          <a:chOff x="0" y="0"/>
          <a:chExt cx="0" cy="0"/>
        </a:xfrm>
      </p:grpSpPr>
      <p:sp>
        <p:nvSpPr>
          <p:cNvPr id="334" name="Google Shape;334;p62"/>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5" name="Google Shape;335;p62"/>
          <p:cNvSpPr txBox="1">
            <a:spLocks noGrp="1"/>
          </p:cNvSpPr>
          <p:nvPr>
            <p:ph type="body" idx="1"/>
          </p:nvPr>
        </p:nvSpPr>
        <p:spPr>
          <a:xfrm>
            <a:off x="381000" y="1495361"/>
            <a:ext cx="10972800" cy="53045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3200"/>
              <a:buNone/>
              <a:defRPr sz="3200" b="0" i="0">
                <a:solidFill>
                  <a:schemeClr val="accen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6" name="Google Shape;336;p62"/>
          <p:cNvSpPr txBox="1">
            <a:spLocks noGrp="1"/>
          </p:cNvSpPr>
          <p:nvPr>
            <p:ph type="body" idx="2"/>
          </p:nvPr>
        </p:nvSpPr>
        <p:spPr>
          <a:xfrm>
            <a:off x="380999" y="2105680"/>
            <a:ext cx="5429865" cy="409577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7" name="Google Shape;337;p62"/>
          <p:cNvSpPr txBox="1">
            <a:spLocks noGrp="1"/>
          </p:cNvSpPr>
          <p:nvPr>
            <p:ph type="body" idx="3"/>
          </p:nvPr>
        </p:nvSpPr>
        <p:spPr>
          <a:xfrm>
            <a:off x="5923935" y="2105680"/>
            <a:ext cx="5429865" cy="409577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87570598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spTree>
      <p:nvGrpSpPr>
        <p:cNvPr id="1" name="Shape 338"/>
        <p:cNvGrpSpPr/>
        <p:nvPr/>
      </p:nvGrpSpPr>
      <p:grpSpPr>
        <a:xfrm>
          <a:off x="0" y="0"/>
          <a:ext cx="0" cy="0"/>
          <a:chOff x="0" y="0"/>
          <a:chExt cx="0" cy="0"/>
        </a:xfrm>
      </p:grpSpPr>
      <p:sp>
        <p:nvSpPr>
          <p:cNvPr id="339" name="Google Shape;339;p63"/>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0" name="Google Shape;340;p63"/>
          <p:cNvSpPr txBox="1">
            <a:spLocks noGrp="1"/>
          </p:cNvSpPr>
          <p:nvPr>
            <p:ph type="body" idx="1"/>
          </p:nvPr>
        </p:nvSpPr>
        <p:spPr>
          <a:xfrm>
            <a:off x="380999" y="1496292"/>
            <a:ext cx="5429865" cy="468668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63"/>
          <p:cNvSpPr txBox="1">
            <a:spLocks noGrp="1"/>
          </p:cNvSpPr>
          <p:nvPr>
            <p:ph type="body" idx="2"/>
          </p:nvPr>
        </p:nvSpPr>
        <p:spPr>
          <a:xfrm>
            <a:off x="5923935" y="1496292"/>
            <a:ext cx="5429865" cy="468668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6544469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Quote white">
  <p:cSld name="Quote white">
    <p:spTree>
      <p:nvGrpSpPr>
        <p:cNvPr id="1" name="Shape 342"/>
        <p:cNvGrpSpPr/>
        <p:nvPr/>
      </p:nvGrpSpPr>
      <p:grpSpPr>
        <a:xfrm>
          <a:off x="0" y="0"/>
          <a:ext cx="0" cy="0"/>
          <a:chOff x="0" y="0"/>
          <a:chExt cx="0" cy="0"/>
        </a:xfrm>
      </p:grpSpPr>
      <p:sp>
        <p:nvSpPr>
          <p:cNvPr id="343" name="Google Shape;343;p64"/>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64"/>
          <p:cNvSpPr txBox="1">
            <a:spLocks noGrp="1"/>
          </p:cNvSpPr>
          <p:nvPr>
            <p:ph type="body" idx="1"/>
          </p:nvPr>
        </p:nvSpPr>
        <p:spPr>
          <a:xfrm>
            <a:off x="381000" y="1441833"/>
            <a:ext cx="10972800" cy="4241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6000"/>
              <a:buNone/>
              <a:defRPr sz="6000" b="0" i="0">
                <a:solidFill>
                  <a:schemeClr val="accent1"/>
                </a:solidFill>
                <a:latin typeface="Play"/>
                <a:ea typeface="Play"/>
                <a:cs typeface="Play"/>
                <a:sym typeface="Pla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5" name="Google Shape;345;p64"/>
          <p:cNvSpPr txBox="1">
            <a:spLocks noGrp="1"/>
          </p:cNvSpPr>
          <p:nvPr>
            <p:ph type="body" idx="2"/>
          </p:nvPr>
        </p:nvSpPr>
        <p:spPr>
          <a:xfrm>
            <a:off x="381000" y="5757203"/>
            <a:ext cx="10972800" cy="5016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800"/>
              <a:buNone/>
              <a:defRPr>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94612208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matchingName="Quote Blue">
  <p:cSld name="Quote Blue">
    <p:bg>
      <p:bgPr>
        <a:solidFill>
          <a:schemeClr val="accent1"/>
        </a:solidFill>
        <a:effectLst/>
      </p:bgPr>
    </p:bg>
    <p:spTree>
      <p:nvGrpSpPr>
        <p:cNvPr id="1" name="Shape 346"/>
        <p:cNvGrpSpPr/>
        <p:nvPr/>
      </p:nvGrpSpPr>
      <p:grpSpPr>
        <a:xfrm>
          <a:off x="0" y="0"/>
          <a:ext cx="0" cy="0"/>
          <a:chOff x="0" y="0"/>
          <a:chExt cx="0" cy="0"/>
        </a:xfrm>
      </p:grpSpPr>
      <p:sp>
        <p:nvSpPr>
          <p:cNvPr id="347" name="Google Shape;347;p65"/>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Play"/>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8" name="Google Shape;348;p65"/>
          <p:cNvSpPr txBox="1">
            <a:spLocks noGrp="1"/>
          </p:cNvSpPr>
          <p:nvPr>
            <p:ph type="body" idx="1"/>
          </p:nvPr>
        </p:nvSpPr>
        <p:spPr>
          <a:xfrm>
            <a:off x="381000" y="1441833"/>
            <a:ext cx="10972800" cy="4241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6000"/>
              <a:buNone/>
              <a:defRPr sz="6000" b="0" i="0">
                <a:solidFill>
                  <a:schemeClr val="lt1"/>
                </a:solidFill>
                <a:latin typeface="Play"/>
                <a:ea typeface="Play"/>
                <a:cs typeface="Play"/>
                <a:sym typeface="Pla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9" name="Google Shape;349;p65"/>
          <p:cNvSpPr txBox="1">
            <a:spLocks noGrp="1"/>
          </p:cNvSpPr>
          <p:nvPr>
            <p:ph type="body" idx="2"/>
          </p:nvPr>
        </p:nvSpPr>
        <p:spPr>
          <a:xfrm>
            <a:off x="381000" y="5757203"/>
            <a:ext cx="10972800" cy="5016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2800"/>
              <a:buNone/>
              <a:defRPr>
                <a:solidFill>
                  <a:schemeClr val="accent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0" name="Google Shape;350;p65"/>
          <p:cNvSpPr/>
          <p:nvPr/>
        </p:nvSpPr>
        <p:spPr>
          <a:xfrm>
            <a:off x="0" y="6400800"/>
            <a:ext cx="11734800" cy="457200"/>
          </a:xfrm>
          <a:prstGeom prst="rect">
            <a:avLst/>
          </a:prstGeom>
          <a:solidFill>
            <a:schemeClr val="dk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pic>
        <p:nvPicPr>
          <p:cNvPr id="351" name="Google Shape;351;p65"/>
          <p:cNvPicPr preferRelativeResize="0"/>
          <p:nvPr/>
        </p:nvPicPr>
        <p:blipFill rotWithShape="1">
          <a:blip r:embed="rId2">
            <a:alphaModFix/>
          </a:blip>
          <a:srcRect/>
          <a:stretch/>
        </p:blipFill>
        <p:spPr>
          <a:xfrm>
            <a:off x="11137466" y="6554735"/>
            <a:ext cx="476084" cy="177524"/>
          </a:xfrm>
          <a:prstGeom prst="rect">
            <a:avLst/>
          </a:prstGeom>
          <a:noFill/>
          <a:ln>
            <a:noFill/>
          </a:ln>
        </p:spPr>
      </p:pic>
      <p:sp>
        <p:nvSpPr>
          <p:cNvPr id="352" name="Google Shape;352;p65"/>
          <p:cNvSpPr/>
          <p:nvPr/>
        </p:nvSpPr>
        <p:spPr>
          <a:xfrm>
            <a:off x="11734800" y="0"/>
            <a:ext cx="457200" cy="6400800"/>
          </a:xfrm>
          <a:prstGeom prst="rect">
            <a:avLst/>
          </a:prstGeom>
          <a:solidFill>
            <a:schemeClr val="dk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53" name="Google Shape;353;p65"/>
          <p:cNvSpPr/>
          <p:nvPr/>
        </p:nvSpPr>
        <p:spPr>
          <a:xfrm>
            <a:off x="5537995" y="6510549"/>
            <a:ext cx="111601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lt1"/>
                </a:solidFill>
                <a:latin typeface="Play"/>
                <a:ea typeface="Play"/>
                <a:cs typeface="Play"/>
                <a:sym typeface="Play"/>
              </a:rPr>
              <a:t>Intel Confidential</a:t>
            </a:r>
            <a:endParaRPr/>
          </a:p>
        </p:txBody>
      </p:sp>
      <p:sp>
        <p:nvSpPr>
          <p:cNvPr id="354" name="Google Shape;354;p65"/>
          <p:cNvSpPr/>
          <p:nvPr/>
        </p:nvSpPr>
        <p:spPr>
          <a:xfrm>
            <a:off x="286365" y="6510549"/>
            <a:ext cx="170110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lt1"/>
                </a:solidFill>
                <a:latin typeface="Play"/>
                <a:ea typeface="Play"/>
                <a:cs typeface="Play"/>
                <a:sym typeface="Play"/>
              </a:rPr>
              <a:t>Department or Event Name</a:t>
            </a:r>
            <a:endParaRPr/>
          </a:p>
        </p:txBody>
      </p:sp>
      <p:sp>
        <p:nvSpPr>
          <p:cNvPr id="355" name="Google Shape;355;p65"/>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000"/>
              <a:buFont typeface="Play"/>
              <a:buNone/>
            </a:pPr>
            <a:fld id="{00000000-1234-1234-1234-123412341234}" type="slidenum">
              <a:rPr lang="en-US" sz="1000" b="0" i="0" u="none" strike="noStrike" cap="none">
                <a:solidFill>
                  <a:schemeClr val="lt1"/>
                </a:solidFill>
                <a:latin typeface="Play"/>
                <a:ea typeface="Play"/>
                <a:cs typeface="Play"/>
                <a:sym typeface="Play"/>
              </a:rPr>
              <a:t>‹#›</a:t>
            </a:fld>
            <a:endParaRPr sz="1000" b="0" i="0" u="none" strike="noStrike" cap="none">
              <a:solidFill>
                <a:schemeClr val="lt1"/>
              </a:solidFill>
              <a:latin typeface="Play"/>
              <a:ea typeface="Play"/>
              <a:cs typeface="Play"/>
              <a:sym typeface="Play"/>
            </a:endParaRPr>
          </a:p>
        </p:txBody>
      </p:sp>
    </p:spTree>
    <p:extLst>
      <p:ext uri="{BB962C8B-B14F-4D97-AF65-F5344CB8AC3E}">
        <p14:creationId xmlns:p14="http://schemas.microsoft.com/office/powerpoint/2010/main" val="113110059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Segue White">
  <p:cSld name="Segue White">
    <p:spTree>
      <p:nvGrpSpPr>
        <p:cNvPr id="1" name="Shape 356"/>
        <p:cNvGrpSpPr/>
        <p:nvPr/>
      </p:nvGrpSpPr>
      <p:grpSpPr>
        <a:xfrm>
          <a:off x="0" y="0"/>
          <a:ext cx="0" cy="0"/>
          <a:chOff x="0" y="0"/>
          <a:chExt cx="0" cy="0"/>
        </a:xfrm>
      </p:grpSpPr>
      <p:sp>
        <p:nvSpPr>
          <p:cNvPr id="357" name="Google Shape;357;p66"/>
          <p:cNvSpPr txBox="1">
            <a:spLocks noGrp="1"/>
          </p:cNvSpPr>
          <p:nvPr>
            <p:ph type="title"/>
          </p:nvPr>
        </p:nvSpPr>
        <p:spPr>
          <a:xfrm>
            <a:off x="381000" y="2229178"/>
            <a:ext cx="10972800" cy="119982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8" name="Google Shape;358;p66"/>
          <p:cNvSpPr txBox="1">
            <a:spLocks noGrp="1"/>
          </p:cNvSpPr>
          <p:nvPr>
            <p:ph type="body" idx="1"/>
          </p:nvPr>
        </p:nvSpPr>
        <p:spPr>
          <a:xfrm>
            <a:off x="381000" y="3449317"/>
            <a:ext cx="10972800" cy="68193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2800"/>
              <a:buNone/>
              <a:defRPr sz="2800">
                <a:solidFill>
                  <a:schemeClr val="accen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629336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matchingName="Segue Blue">
  <p:cSld name="Segue Blue">
    <p:bg>
      <p:bgPr>
        <a:solidFill>
          <a:schemeClr val="accent1"/>
        </a:solidFill>
        <a:effectLst/>
      </p:bgPr>
    </p:bg>
    <p:spTree>
      <p:nvGrpSpPr>
        <p:cNvPr id="1" name="Shape 359"/>
        <p:cNvGrpSpPr/>
        <p:nvPr/>
      </p:nvGrpSpPr>
      <p:grpSpPr>
        <a:xfrm>
          <a:off x="0" y="0"/>
          <a:ext cx="0" cy="0"/>
          <a:chOff x="0" y="0"/>
          <a:chExt cx="0" cy="0"/>
        </a:xfrm>
      </p:grpSpPr>
      <p:sp>
        <p:nvSpPr>
          <p:cNvPr id="360" name="Google Shape;360;p67"/>
          <p:cNvSpPr txBox="1">
            <a:spLocks noGrp="1"/>
          </p:cNvSpPr>
          <p:nvPr>
            <p:ph type="title"/>
          </p:nvPr>
        </p:nvSpPr>
        <p:spPr>
          <a:xfrm>
            <a:off x="381000" y="2229178"/>
            <a:ext cx="10972800" cy="119982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1" name="Google Shape;361;p67"/>
          <p:cNvSpPr txBox="1">
            <a:spLocks noGrp="1"/>
          </p:cNvSpPr>
          <p:nvPr>
            <p:ph type="body" idx="1"/>
          </p:nvPr>
        </p:nvSpPr>
        <p:spPr>
          <a:xfrm>
            <a:off x="381000" y="3449317"/>
            <a:ext cx="10972800" cy="68193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2800"/>
              <a:buNone/>
              <a:defRPr sz="2800">
                <a:solidFill>
                  <a:schemeClr val="accent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2" name="Google Shape;362;p67"/>
          <p:cNvSpPr/>
          <p:nvPr/>
        </p:nvSpPr>
        <p:spPr>
          <a:xfrm>
            <a:off x="0" y="6400800"/>
            <a:ext cx="11734800" cy="457200"/>
          </a:xfrm>
          <a:prstGeom prst="rect">
            <a:avLst/>
          </a:prstGeom>
          <a:solidFill>
            <a:schemeClr val="dk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pic>
        <p:nvPicPr>
          <p:cNvPr id="363" name="Google Shape;363;p67"/>
          <p:cNvPicPr preferRelativeResize="0"/>
          <p:nvPr/>
        </p:nvPicPr>
        <p:blipFill rotWithShape="1">
          <a:blip r:embed="rId2">
            <a:alphaModFix/>
          </a:blip>
          <a:srcRect/>
          <a:stretch/>
        </p:blipFill>
        <p:spPr>
          <a:xfrm>
            <a:off x="11137466" y="6554735"/>
            <a:ext cx="476084" cy="177524"/>
          </a:xfrm>
          <a:prstGeom prst="rect">
            <a:avLst/>
          </a:prstGeom>
          <a:noFill/>
          <a:ln>
            <a:noFill/>
          </a:ln>
        </p:spPr>
      </p:pic>
      <p:sp>
        <p:nvSpPr>
          <p:cNvPr id="364" name="Google Shape;364;p67"/>
          <p:cNvSpPr/>
          <p:nvPr/>
        </p:nvSpPr>
        <p:spPr>
          <a:xfrm>
            <a:off x="11734800" y="0"/>
            <a:ext cx="457200" cy="6400800"/>
          </a:xfrm>
          <a:prstGeom prst="rect">
            <a:avLst/>
          </a:prstGeom>
          <a:solidFill>
            <a:schemeClr val="dk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65" name="Google Shape;365;p67"/>
          <p:cNvSpPr/>
          <p:nvPr/>
        </p:nvSpPr>
        <p:spPr>
          <a:xfrm>
            <a:off x="5537995" y="6510549"/>
            <a:ext cx="111601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lt1"/>
                </a:solidFill>
                <a:latin typeface="Play"/>
                <a:ea typeface="Play"/>
                <a:cs typeface="Play"/>
                <a:sym typeface="Play"/>
              </a:rPr>
              <a:t>Intel Confidential</a:t>
            </a:r>
            <a:endParaRPr/>
          </a:p>
        </p:txBody>
      </p:sp>
      <p:sp>
        <p:nvSpPr>
          <p:cNvPr id="366" name="Google Shape;366;p67"/>
          <p:cNvSpPr/>
          <p:nvPr/>
        </p:nvSpPr>
        <p:spPr>
          <a:xfrm>
            <a:off x="286365" y="6510549"/>
            <a:ext cx="170110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lt1"/>
                </a:solidFill>
                <a:latin typeface="Play"/>
                <a:ea typeface="Play"/>
                <a:cs typeface="Play"/>
                <a:sym typeface="Play"/>
              </a:rPr>
              <a:t>Department or Event Name</a:t>
            </a:r>
            <a:endParaRPr/>
          </a:p>
        </p:txBody>
      </p:sp>
      <p:sp>
        <p:nvSpPr>
          <p:cNvPr id="367" name="Google Shape;367;p67"/>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000"/>
              <a:buFont typeface="Play"/>
              <a:buNone/>
            </a:pPr>
            <a:fld id="{00000000-1234-1234-1234-123412341234}" type="slidenum">
              <a:rPr lang="en-US" sz="1000" b="0" i="0" u="none" strike="noStrike" cap="none">
                <a:solidFill>
                  <a:schemeClr val="lt1"/>
                </a:solidFill>
                <a:latin typeface="Play"/>
                <a:ea typeface="Play"/>
                <a:cs typeface="Play"/>
                <a:sym typeface="Play"/>
              </a:rPr>
              <a:t>‹#›</a:t>
            </a:fld>
            <a:endParaRPr sz="1000" b="0" i="0" u="none" strike="noStrike" cap="none">
              <a:solidFill>
                <a:schemeClr val="lt1"/>
              </a:solidFill>
              <a:latin typeface="Play"/>
              <a:ea typeface="Play"/>
              <a:cs typeface="Play"/>
              <a:sym typeface="Play"/>
            </a:endParaRPr>
          </a:p>
        </p:txBody>
      </p:sp>
    </p:spTree>
    <p:extLst>
      <p:ext uri="{BB962C8B-B14F-4D97-AF65-F5344CB8AC3E}">
        <p14:creationId xmlns:p14="http://schemas.microsoft.com/office/powerpoint/2010/main" val="128029402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Title and Content White">
  <p:cSld name="Title and Content White">
    <p:bg>
      <p:bgPr>
        <a:solidFill>
          <a:srgbClr val="F2F2F2"/>
        </a:solidFill>
        <a:effectLst/>
      </p:bgPr>
    </p:bg>
    <p:spTree>
      <p:nvGrpSpPr>
        <p:cNvPr id="1" name="Shape 368"/>
        <p:cNvGrpSpPr/>
        <p:nvPr/>
      </p:nvGrpSpPr>
      <p:grpSpPr>
        <a:xfrm>
          <a:off x="0" y="0"/>
          <a:ext cx="0" cy="0"/>
          <a:chOff x="0" y="0"/>
          <a:chExt cx="0" cy="0"/>
        </a:xfrm>
      </p:grpSpPr>
      <p:sp>
        <p:nvSpPr>
          <p:cNvPr id="369" name="Google Shape;369;p68"/>
          <p:cNvSpPr txBox="1">
            <a:spLocks noGrp="1"/>
          </p:cNvSpPr>
          <p:nvPr>
            <p:ph type="title"/>
          </p:nvPr>
        </p:nvSpPr>
        <p:spPr>
          <a:xfrm>
            <a:off x="925220" y="2614497"/>
            <a:ext cx="4838270" cy="17823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800"/>
              <a:buFont typeface="Play"/>
              <a:buNone/>
              <a:defRPr sz="4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0" name="Google Shape;370;p68"/>
          <p:cNvSpPr/>
          <p:nvPr/>
        </p:nvSpPr>
        <p:spPr>
          <a:xfrm>
            <a:off x="11734800" y="6400800"/>
            <a:ext cx="457200" cy="457200"/>
          </a:xfrm>
          <a:prstGeom prst="rect">
            <a:avLst/>
          </a:prstGeom>
          <a:solidFill>
            <a:schemeClr val="l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71" name="Google Shape;371;p68"/>
          <p:cNvSpPr/>
          <p:nvPr/>
        </p:nvSpPr>
        <p:spPr>
          <a:xfrm>
            <a:off x="5867399" y="402558"/>
            <a:ext cx="5874297" cy="6003471"/>
          </a:xfrm>
          <a:prstGeom prst="rect">
            <a:avLst/>
          </a:prstGeom>
          <a:solidFill>
            <a:schemeClr val="l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72" name="Google Shape;372;p68"/>
          <p:cNvSpPr txBox="1">
            <a:spLocks noGrp="1"/>
          </p:cNvSpPr>
          <p:nvPr>
            <p:ph type="body" idx="1"/>
          </p:nvPr>
        </p:nvSpPr>
        <p:spPr>
          <a:xfrm>
            <a:off x="6087623" y="546389"/>
            <a:ext cx="5433848" cy="1118706"/>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3200"/>
              <a:buNone/>
              <a:defRPr sz="32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373" name="Google Shape;373;p68"/>
          <p:cNvGrpSpPr/>
          <p:nvPr/>
        </p:nvGrpSpPr>
        <p:grpSpPr>
          <a:xfrm>
            <a:off x="536812" y="2023074"/>
            <a:ext cx="492319" cy="591423"/>
            <a:chOff x="536812" y="2023074"/>
            <a:chExt cx="492319" cy="591423"/>
          </a:xfrm>
        </p:grpSpPr>
        <p:sp>
          <p:nvSpPr>
            <p:cNvPr id="374" name="Google Shape;374;p68"/>
            <p:cNvSpPr/>
            <p:nvPr/>
          </p:nvSpPr>
          <p:spPr>
            <a:xfrm>
              <a:off x="709974" y="2295340"/>
              <a:ext cx="319157" cy="319157"/>
            </a:xfrm>
            <a:prstGeom prst="rect">
              <a:avLst/>
            </a:pr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75" name="Google Shape;375;p68"/>
            <p:cNvSpPr/>
            <p:nvPr/>
          </p:nvSpPr>
          <p:spPr>
            <a:xfrm>
              <a:off x="536812" y="2123120"/>
              <a:ext cx="174318" cy="174318"/>
            </a:xfrm>
            <a:prstGeom prst="rect">
              <a:avLst/>
            </a:prstGeom>
            <a:solidFill>
              <a:srgbClr val="7BDE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76" name="Google Shape;376;p68"/>
            <p:cNvSpPr/>
            <p:nvPr/>
          </p:nvSpPr>
          <p:spPr>
            <a:xfrm>
              <a:off x="711130" y="2023074"/>
              <a:ext cx="100045" cy="100045"/>
            </a:xfrm>
            <a:prstGeom prst="rect">
              <a:avLst/>
            </a:prstGeom>
            <a:solidFill>
              <a:srgbClr val="B4F0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grpSp>
      <p:sp>
        <p:nvSpPr>
          <p:cNvPr id="377" name="Google Shape;377;p68"/>
          <p:cNvSpPr txBox="1">
            <a:spLocks noGrp="1"/>
          </p:cNvSpPr>
          <p:nvPr>
            <p:ph type="body" idx="2"/>
          </p:nvPr>
        </p:nvSpPr>
        <p:spPr>
          <a:xfrm>
            <a:off x="6087623" y="1813801"/>
            <a:ext cx="5433848" cy="437679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30200" algn="l">
              <a:lnSpc>
                <a:spcPct val="9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 name="Google Shape;378;p68"/>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1000"/>
              <a:buFont typeface="Play"/>
              <a:buNone/>
            </a:pPr>
            <a:fld id="{00000000-1234-1234-1234-123412341234}" type="slidenum">
              <a:rPr lang="en-US" sz="1000" b="0" i="0" u="none" strike="noStrike" cap="none">
                <a:solidFill>
                  <a:schemeClr val="dk1"/>
                </a:solidFill>
                <a:latin typeface="Play"/>
                <a:ea typeface="Play"/>
                <a:cs typeface="Play"/>
                <a:sym typeface="Play"/>
              </a:rPr>
              <a:t>‹#›</a:t>
            </a:fld>
            <a:endParaRPr sz="1000" b="0" i="0" u="none" strike="noStrike" cap="none">
              <a:solidFill>
                <a:schemeClr val="dk1"/>
              </a:solidFill>
              <a:latin typeface="Play"/>
              <a:ea typeface="Play"/>
              <a:cs typeface="Play"/>
              <a:sym typeface="Play"/>
            </a:endParaRPr>
          </a:p>
        </p:txBody>
      </p:sp>
    </p:spTree>
    <p:extLst>
      <p:ext uri="{BB962C8B-B14F-4D97-AF65-F5344CB8AC3E}">
        <p14:creationId xmlns:p14="http://schemas.microsoft.com/office/powerpoint/2010/main" val="2549151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29736198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matchingName="Title and Content Blue B">
  <p:cSld name="Title and Content Blue B">
    <p:bg>
      <p:bgPr>
        <a:solidFill>
          <a:schemeClr val="dk2"/>
        </a:solidFill>
        <a:effectLst/>
      </p:bgPr>
    </p:bg>
    <p:spTree>
      <p:nvGrpSpPr>
        <p:cNvPr id="1" name="Shape 379"/>
        <p:cNvGrpSpPr/>
        <p:nvPr/>
      </p:nvGrpSpPr>
      <p:grpSpPr>
        <a:xfrm>
          <a:off x="0" y="0"/>
          <a:ext cx="0" cy="0"/>
          <a:chOff x="0" y="0"/>
          <a:chExt cx="0" cy="0"/>
        </a:xfrm>
      </p:grpSpPr>
      <p:sp>
        <p:nvSpPr>
          <p:cNvPr id="380" name="Google Shape;380;p69"/>
          <p:cNvSpPr/>
          <p:nvPr/>
        </p:nvSpPr>
        <p:spPr>
          <a:xfrm>
            <a:off x="11734800" y="6400800"/>
            <a:ext cx="457200" cy="457200"/>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81" name="Google Shape;381;p69"/>
          <p:cNvSpPr/>
          <p:nvPr/>
        </p:nvSpPr>
        <p:spPr>
          <a:xfrm>
            <a:off x="5867399" y="402558"/>
            <a:ext cx="5874297" cy="6003471"/>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82" name="Google Shape;382;p69"/>
          <p:cNvSpPr txBox="1">
            <a:spLocks noGrp="1"/>
          </p:cNvSpPr>
          <p:nvPr>
            <p:ph type="title"/>
          </p:nvPr>
        </p:nvSpPr>
        <p:spPr>
          <a:xfrm>
            <a:off x="925220" y="2614497"/>
            <a:ext cx="4838270" cy="17823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3" name="Google Shape;383;p69"/>
          <p:cNvSpPr txBox="1">
            <a:spLocks noGrp="1"/>
          </p:cNvSpPr>
          <p:nvPr>
            <p:ph type="body" idx="1"/>
          </p:nvPr>
        </p:nvSpPr>
        <p:spPr>
          <a:xfrm>
            <a:off x="6087623" y="546389"/>
            <a:ext cx="5433848" cy="1118706"/>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lt1"/>
              </a:buClr>
              <a:buSzPts val="3200"/>
              <a:buNone/>
              <a:defRPr sz="3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4" name="Google Shape;384;p69"/>
          <p:cNvSpPr txBox="1">
            <a:spLocks noGrp="1"/>
          </p:cNvSpPr>
          <p:nvPr>
            <p:ph type="body" idx="2"/>
          </p:nvPr>
        </p:nvSpPr>
        <p:spPr>
          <a:xfrm>
            <a:off x="6087623" y="1813801"/>
            <a:ext cx="5433848" cy="437679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1"/>
              </a:buClr>
              <a:buSzPts val="2800"/>
              <a:buChar char="•"/>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30200" algn="l">
              <a:lnSpc>
                <a:spcPct val="90000"/>
              </a:lnSpc>
              <a:spcBef>
                <a:spcPts val="500"/>
              </a:spcBef>
              <a:spcAft>
                <a:spcPts val="0"/>
              </a:spcAft>
              <a:buClr>
                <a:schemeClr val="lt1"/>
              </a:buClr>
              <a:buSzPts val="16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85" name="Google Shape;385;p69"/>
          <p:cNvPicPr preferRelativeResize="0"/>
          <p:nvPr/>
        </p:nvPicPr>
        <p:blipFill rotWithShape="1">
          <a:blip r:embed="rId2">
            <a:alphaModFix/>
          </a:blip>
          <a:srcRect/>
          <a:stretch/>
        </p:blipFill>
        <p:spPr>
          <a:xfrm>
            <a:off x="11137466" y="6554735"/>
            <a:ext cx="476084" cy="177524"/>
          </a:xfrm>
          <a:prstGeom prst="rect">
            <a:avLst/>
          </a:prstGeom>
          <a:noFill/>
          <a:ln>
            <a:noFill/>
          </a:ln>
        </p:spPr>
      </p:pic>
      <p:sp>
        <p:nvSpPr>
          <p:cNvPr id="386" name="Google Shape;386;p69"/>
          <p:cNvSpPr/>
          <p:nvPr/>
        </p:nvSpPr>
        <p:spPr>
          <a:xfrm>
            <a:off x="5537995" y="6510549"/>
            <a:ext cx="111601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lt1"/>
                </a:solidFill>
                <a:latin typeface="Play"/>
                <a:ea typeface="Play"/>
                <a:cs typeface="Play"/>
                <a:sym typeface="Play"/>
              </a:rPr>
              <a:t>Intel Confidential</a:t>
            </a:r>
            <a:endParaRPr/>
          </a:p>
        </p:txBody>
      </p:sp>
      <p:sp>
        <p:nvSpPr>
          <p:cNvPr id="387" name="Google Shape;387;p69"/>
          <p:cNvSpPr/>
          <p:nvPr/>
        </p:nvSpPr>
        <p:spPr>
          <a:xfrm>
            <a:off x="286365" y="6510549"/>
            <a:ext cx="170110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lt1"/>
                </a:solidFill>
                <a:latin typeface="Play"/>
                <a:ea typeface="Play"/>
                <a:cs typeface="Play"/>
                <a:sym typeface="Play"/>
              </a:rPr>
              <a:t>Department or Event Name</a:t>
            </a:r>
            <a:endParaRPr/>
          </a:p>
        </p:txBody>
      </p:sp>
      <p:sp>
        <p:nvSpPr>
          <p:cNvPr id="388" name="Google Shape;388;p69"/>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000"/>
              <a:buFont typeface="Play"/>
              <a:buNone/>
            </a:pPr>
            <a:fld id="{00000000-1234-1234-1234-123412341234}" type="slidenum">
              <a:rPr lang="en-US" sz="1000" b="0" i="0" u="none" strike="noStrike" cap="none">
                <a:solidFill>
                  <a:schemeClr val="lt1"/>
                </a:solidFill>
                <a:latin typeface="Play"/>
                <a:ea typeface="Play"/>
                <a:cs typeface="Play"/>
                <a:sym typeface="Play"/>
              </a:rPr>
              <a:t>‹#›</a:t>
            </a:fld>
            <a:endParaRPr sz="1000" b="0" i="0" u="none" strike="noStrike" cap="none">
              <a:solidFill>
                <a:schemeClr val="lt1"/>
              </a:solidFill>
              <a:latin typeface="Play"/>
              <a:ea typeface="Play"/>
              <a:cs typeface="Play"/>
              <a:sym typeface="Play"/>
            </a:endParaRPr>
          </a:p>
        </p:txBody>
      </p:sp>
      <p:grpSp>
        <p:nvGrpSpPr>
          <p:cNvPr id="389" name="Google Shape;389;p69"/>
          <p:cNvGrpSpPr/>
          <p:nvPr/>
        </p:nvGrpSpPr>
        <p:grpSpPr>
          <a:xfrm>
            <a:off x="536812" y="2023074"/>
            <a:ext cx="492319" cy="591423"/>
            <a:chOff x="536812" y="2023074"/>
            <a:chExt cx="492319" cy="591423"/>
          </a:xfrm>
        </p:grpSpPr>
        <p:sp>
          <p:nvSpPr>
            <p:cNvPr id="390" name="Google Shape;390;p69"/>
            <p:cNvSpPr/>
            <p:nvPr/>
          </p:nvSpPr>
          <p:spPr>
            <a:xfrm>
              <a:off x="709974" y="2295340"/>
              <a:ext cx="319157" cy="319157"/>
            </a:xfrm>
            <a:prstGeom prst="rect">
              <a:avLst/>
            </a:prstGeom>
            <a:solidFill>
              <a:schemeClr val="accent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91" name="Google Shape;391;p69"/>
            <p:cNvSpPr/>
            <p:nvPr/>
          </p:nvSpPr>
          <p:spPr>
            <a:xfrm>
              <a:off x="536812" y="2123120"/>
              <a:ext cx="174318" cy="174318"/>
            </a:xfrm>
            <a:prstGeom prst="rect">
              <a:avLst/>
            </a:prstGeom>
            <a:solidFill>
              <a:schemeClr val="accent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92" name="Google Shape;392;p69"/>
            <p:cNvSpPr/>
            <p:nvPr/>
          </p:nvSpPr>
          <p:spPr>
            <a:xfrm>
              <a:off x="711130" y="2023074"/>
              <a:ext cx="100045" cy="100045"/>
            </a:xfrm>
            <a:prstGeom prst="rect">
              <a:avLst/>
            </a:prstGeom>
            <a:solidFill>
              <a:schemeClr val="accent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grpSp>
    </p:spTree>
    <p:extLst>
      <p:ext uri="{BB962C8B-B14F-4D97-AF65-F5344CB8AC3E}">
        <p14:creationId xmlns:p14="http://schemas.microsoft.com/office/powerpoint/2010/main" val="241431411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matchingName="Title with Frame Blue">
  <p:cSld name="Title with Frame Blue">
    <p:bg>
      <p:bgPr>
        <a:solidFill>
          <a:schemeClr val="dk2"/>
        </a:solidFill>
        <a:effectLst/>
      </p:bgPr>
    </p:bg>
    <p:spTree>
      <p:nvGrpSpPr>
        <p:cNvPr id="1" name="Shape 393"/>
        <p:cNvGrpSpPr/>
        <p:nvPr/>
      </p:nvGrpSpPr>
      <p:grpSpPr>
        <a:xfrm>
          <a:off x="0" y="0"/>
          <a:ext cx="0" cy="0"/>
          <a:chOff x="0" y="0"/>
          <a:chExt cx="0" cy="0"/>
        </a:xfrm>
      </p:grpSpPr>
      <p:sp>
        <p:nvSpPr>
          <p:cNvPr id="394" name="Google Shape;394;p70"/>
          <p:cNvSpPr/>
          <p:nvPr/>
        </p:nvSpPr>
        <p:spPr>
          <a:xfrm>
            <a:off x="457200" y="464127"/>
            <a:ext cx="11286348" cy="5944838"/>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95" name="Google Shape;395;p70"/>
          <p:cNvSpPr txBox="1">
            <a:spLocks noGrp="1"/>
          </p:cNvSpPr>
          <p:nvPr>
            <p:ph type="title"/>
          </p:nvPr>
        </p:nvSpPr>
        <p:spPr>
          <a:xfrm>
            <a:off x="806922" y="1776845"/>
            <a:ext cx="10557387" cy="330431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6" name="Google Shape;396;p70"/>
          <p:cNvSpPr/>
          <p:nvPr/>
        </p:nvSpPr>
        <p:spPr>
          <a:xfrm>
            <a:off x="11734800" y="6400800"/>
            <a:ext cx="457200" cy="457200"/>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97" name="Google Shape;397;p70"/>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000"/>
              <a:buFont typeface="Play"/>
              <a:buNone/>
            </a:pPr>
            <a:fld id="{00000000-1234-1234-1234-123412341234}" type="slidenum">
              <a:rPr lang="en-US" sz="1000" b="0" i="0" u="none" strike="noStrike" cap="none">
                <a:solidFill>
                  <a:schemeClr val="lt1"/>
                </a:solidFill>
                <a:latin typeface="Play"/>
                <a:ea typeface="Play"/>
                <a:cs typeface="Play"/>
                <a:sym typeface="Play"/>
              </a:rPr>
              <a:t>‹#›</a:t>
            </a:fld>
            <a:endParaRPr sz="1000" b="0" i="0" u="none" strike="noStrike" cap="none">
              <a:solidFill>
                <a:schemeClr val="lt1"/>
              </a:solidFill>
              <a:latin typeface="Play"/>
              <a:ea typeface="Play"/>
              <a:cs typeface="Play"/>
              <a:sym typeface="Play"/>
            </a:endParaRPr>
          </a:p>
        </p:txBody>
      </p:sp>
      <p:pic>
        <p:nvPicPr>
          <p:cNvPr id="398" name="Google Shape;398;p70"/>
          <p:cNvPicPr preferRelativeResize="0"/>
          <p:nvPr/>
        </p:nvPicPr>
        <p:blipFill rotWithShape="1">
          <a:blip r:embed="rId2">
            <a:alphaModFix/>
          </a:blip>
          <a:srcRect/>
          <a:stretch/>
        </p:blipFill>
        <p:spPr>
          <a:xfrm>
            <a:off x="11137466" y="6554735"/>
            <a:ext cx="476084" cy="177524"/>
          </a:xfrm>
          <a:prstGeom prst="rect">
            <a:avLst/>
          </a:prstGeom>
          <a:noFill/>
          <a:ln>
            <a:noFill/>
          </a:ln>
        </p:spPr>
      </p:pic>
      <p:sp>
        <p:nvSpPr>
          <p:cNvPr id="399" name="Google Shape;399;p70"/>
          <p:cNvSpPr/>
          <p:nvPr/>
        </p:nvSpPr>
        <p:spPr>
          <a:xfrm>
            <a:off x="5537995" y="6510549"/>
            <a:ext cx="111601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lt1"/>
                </a:solidFill>
                <a:latin typeface="Play"/>
                <a:ea typeface="Play"/>
                <a:cs typeface="Play"/>
                <a:sym typeface="Play"/>
              </a:rPr>
              <a:t>Intel Confidential</a:t>
            </a:r>
            <a:endParaRPr/>
          </a:p>
        </p:txBody>
      </p:sp>
      <p:sp>
        <p:nvSpPr>
          <p:cNvPr id="400" name="Google Shape;400;p70"/>
          <p:cNvSpPr/>
          <p:nvPr/>
        </p:nvSpPr>
        <p:spPr>
          <a:xfrm>
            <a:off x="286365" y="6510549"/>
            <a:ext cx="170110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lt1"/>
                </a:solidFill>
                <a:latin typeface="Play"/>
                <a:ea typeface="Play"/>
                <a:cs typeface="Play"/>
                <a:sym typeface="Play"/>
              </a:rPr>
              <a:t>Department or Event Name</a:t>
            </a:r>
            <a:endParaRPr/>
          </a:p>
        </p:txBody>
      </p:sp>
    </p:spTree>
    <p:extLst>
      <p:ext uri="{BB962C8B-B14F-4D97-AF65-F5344CB8AC3E}">
        <p14:creationId xmlns:p14="http://schemas.microsoft.com/office/powerpoint/2010/main" val="49032200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matchingName="Intel Logo">
  <p:cSld name="Intel Logo">
    <p:bg>
      <p:bgPr>
        <a:solidFill>
          <a:schemeClr val="accent1"/>
        </a:solidFill>
        <a:effectLst/>
      </p:bgPr>
    </p:bg>
    <p:spTree>
      <p:nvGrpSpPr>
        <p:cNvPr id="1" name="Shape 401"/>
        <p:cNvGrpSpPr/>
        <p:nvPr/>
      </p:nvGrpSpPr>
      <p:grpSpPr>
        <a:xfrm>
          <a:off x="0" y="0"/>
          <a:ext cx="0" cy="0"/>
          <a:chOff x="0" y="0"/>
          <a:chExt cx="0" cy="0"/>
        </a:xfrm>
      </p:grpSpPr>
      <p:pic>
        <p:nvPicPr>
          <p:cNvPr id="402" name="Google Shape;402;p71" descr="Logo&#10;&#10;Description automatically generated"/>
          <p:cNvPicPr preferRelativeResize="0"/>
          <p:nvPr/>
        </p:nvPicPr>
        <p:blipFill rotWithShape="1">
          <a:blip r:embed="rId2">
            <a:alphaModFix/>
          </a:blip>
          <a:srcRect/>
          <a:stretch/>
        </p:blipFill>
        <p:spPr>
          <a:xfrm>
            <a:off x="4014381" y="2626737"/>
            <a:ext cx="4052408" cy="1643927"/>
          </a:xfrm>
          <a:prstGeom prst="rect">
            <a:avLst/>
          </a:prstGeom>
          <a:noFill/>
          <a:ln>
            <a:noFill/>
          </a:ln>
        </p:spPr>
      </p:pic>
    </p:spTree>
    <p:extLst>
      <p:ext uri="{BB962C8B-B14F-4D97-AF65-F5344CB8AC3E}">
        <p14:creationId xmlns:p14="http://schemas.microsoft.com/office/powerpoint/2010/main" val="290212275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22_divider">
    <p:bg>
      <p:bgPr>
        <a:solidFill>
          <a:srgbClr val="FFE27A"/>
        </a:solidFill>
        <a:effectLst/>
      </p:bgPr>
    </p:bg>
    <p:spTree>
      <p:nvGrpSpPr>
        <p:cNvPr id="1" name=""/>
        <p:cNvGrpSpPr/>
        <p:nvPr/>
      </p:nvGrpSpPr>
      <p:grpSpPr>
        <a:xfrm>
          <a:off x="0" y="0"/>
          <a:ext cx="0" cy="0"/>
          <a:chOff x="0" y="0"/>
          <a:chExt cx="0" cy="0"/>
        </a:xfrm>
      </p:grpSpPr>
      <p:sp>
        <p:nvSpPr>
          <p:cNvPr id="4" name="Title 1"/>
          <p:cNvSpPr>
            <a:spLocks noGrp="1" noEditPoints="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p:cNvSpPr>
            <a:spLocks noGrp="1" noEditPoints="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Master subtitle style</a:t>
            </a:r>
          </a:p>
        </p:txBody>
      </p:sp>
      <p:sp>
        <p:nvSpPr>
          <p:cNvPr id="10" name="Picture Placeholder 8"/>
          <p:cNvSpPr>
            <a:spLocks noGrp="1" noEditPoints="1"/>
          </p:cNvSpPr>
          <p:nvPr>
            <p:ph type="pic" sz="quarter" idx="10"/>
          </p:nvPr>
        </p:nvSpPr>
        <p:spPr>
          <a:xfrm>
            <a:off x="874642" y="-695294"/>
            <a:ext cx="6678652" cy="6678652"/>
          </a:xfrm>
          <a:prstGeom prst="flowChartDelay">
            <a:avLst/>
          </a:prstGeom>
        </p:spPr>
        <p:txBody>
          <a:bodyPr/>
          <a:lstStyle/>
          <a:p>
            <a:pPr lvl="0"/>
            <a:endParaRPr lang="en-US"/>
          </a:p>
        </p:txBody>
      </p:sp>
      <p:sp>
        <p:nvSpPr>
          <p:cNvPr id="11" name="Rectangle 10"/>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srcRect/>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72342684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Normal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BE35-7284-41BD-A052-C38A3C9C757B}"/>
              </a:ext>
            </a:extLst>
          </p:cNvPr>
          <p:cNvSpPr>
            <a:spLocks noGrp="1"/>
          </p:cNvSpPr>
          <p:nvPr>
            <p:ph type="title"/>
          </p:nvPr>
        </p:nvSpPr>
        <p:spPr>
          <a:xfrm>
            <a:off x="431800" y="118268"/>
            <a:ext cx="10515600" cy="1325563"/>
          </a:xfrm>
        </p:spPr>
        <p:txBody>
          <a:bodyPr>
            <a:normAutofit/>
          </a:bodyPr>
          <a:lstStyle>
            <a:lvl1pPr>
              <a:defRPr sz="3600">
                <a:latin typeface="IntelOne Display Light" panose="020B0403020203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431799" y="1443831"/>
            <a:ext cx="10515600" cy="3998912"/>
          </a:xfrm>
        </p:spPr>
        <p:txBody>
          <a:bodyPr>
            <a:normAutofit/>
          </a:bodyPr>
          <a:lstStyle>
            <a:lvl1pPr marL="0" indent="0">
              <a:buClrTx/>
              <a:buFont typeface="Arial" panose="020B0604020202020204" pitchFamily="34" charset="0"/>
              <a:buNone/>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1pPr>
            <a:lvl2pPr marL="803275" indent="-346075">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2pPr>
            <a:lvl3pPr marL="11430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3pPr>
            <a:lvl4pPr marL="16002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4pPr>
            <a:lvl5pPr marL="20574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Tree>
    <p:extLst>
      <p:ext uri="{BB962C8B-B14F-4D97-AF65-F5344CB8AC3E}">
        <p14:creationId xmlns:p14="http://schemas.microsoft.com/office/powerpoint/2010/main" val="373204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23_divider">
    <p:spTree>
      <p:nvGrpSpPr>
        <p:cNvPr id="1" name=""/>
        <p:cNvGrpSpPr/>
        <p:nvPr/>
      </p:nvGrpSpPr>
      <p:grpSpPr>
        <a:xfrm>
          <a:off x="0" y="0"/>
          <a:ext cx="0" cy="0"/>
          <a:chOff x="0" y="0"/>
          <a:chExt cx="0" cy="0"/>
        </a:xfrm>
      </p:grpSpPr>
      <p:sp>
        <p:nvSpPr>
          <p:cNvPr id="3" name="Picture Placeholder 2"/>
          <p:cNvSpPr>
            <a:spLocks noGrp="1" noEditPoints="1"/>
          </p:cNvSpPr>
          <p:nvPr>
            <p:ph type="pic" sz="quarter" idx="10"/>
          </p:nvPr>
        </p:nvSpPr>
        <p:spPr>
          <a:xfrm>
            <a:off x="0" y="0"/>
            <a:ext cx="12192000" cy="6858000"/>
          </a:xfrm>
        </p:spPr>
        <p:txBody>
          <a:bodyPr/>
          <a:lstStyle/>
          <a:p>
            <a:pPr lvl="0"/>
            <a:endParaRPr lang="en-US"/>
          </a:p>
        </p:txBody>
      </p:sp>
      <p:pic>
        <p:nvPicPr>
          <p:cNvPr id="13" name="Picture 12"/>
          <p:cNvPicPr>
            <a:picLocks noChangeAspect="1"/>
          </p:cNvPicPr>
          <p:nvPr userDrawn="1"/>
        </p:nvPicPr>
        <p:blipFill>
          <a:blip r:embed="rId2"/>
          <a:srcRect/>
          <a:stretch>
            <a:fillRect/>
          </a:stretch>
        </p:blipFill>
        <p:spPr>
          <a:xfrm>
            <a:off x="0" y="0"/>
            <a:ext cx="7638757" cy="7638757"/>
          </a:xfrm>
          <a:prstGeom prst="rect">
            <a:avLst/>
          </a:prstGeom>
        </p:spPr>
      </p:pic>
      <p:pic>
        <p:nvPicPr>
          <p:cNvPr id="6" name="Picture 5"/>
          <p:cNvPicPr>
            <a:picLocks noChangeAspect="1"/>
          </p:cNvPicPr>
          <p:nvPr userDrawn="1"/>
        </p:nvPicPr>
        <p:blipFill>
          <a:blip r:embed="rId3"/>
          <a:srcRect/>
          <a:stretch>
            <a:fillRect/>
          </a:stretch>
        </p:blipFill>
        <p:spPr>
          <a:xfrm>
            <a:off x="1379122" y="1392116"/>
            <a:ext cx="1358900" cy="838200"/>
          </a:xfrm>
          <a:prstGeom prst="rect">
            <a:avLst/>
          </a:prstGeom>
        </p:spPr>
      </p:pic>
      <p:sp>
        <p:nvSpPr>
          <p:cNvPr id="4" name="Title 1"/>
          <p:cNvSpPr>
            <a:spLocks noGrp="1" noEditPoints="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p:cNvSpPr>
            <a:spLocks noGrp="1" noEditPoints="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Master subtitle style</a:t>
            </a:r>
          </a:p>
        </p:txBody>
      </p:sp>
    </p:spTree>
    <p:extLst>
      <p:ext uri="{BB962C8B-B14F-4D97-AF65-F5344CB8AC3E}">
        <p14:creationId xmlns:p14="http://schemas.microsoft.com/office/powerpoint/2010/main" val="128911701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7" name="Picture 6" descr="Two people looking at a tablet&#10;&#10;Description automatically generated with medium confidence">
            <a:extLst>
              <a:ext uri="{FF2B5EF4-FFF2-40B4-BE49-F238E27FC236}">
                <a16:creationId xmlns:a16="http://schemas.microsoft.com/office/drawing/2014/main" id="{EB6201E7-1DB4-4CDB-9727-4D2D1A8678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Subtitle 5">
            <a:extLst>
              <a:ext uri="{FF2B5EF4-FFF2-40B4-BE49-F238E27FC236}">
                <a16:creationId xmlns:a16="http://schemas.microsoft.com/office/drawing/2014/main" id="{5A8CBDA1-3828-428F-90D7-D8E7310B10EF}"/>
              </a:ext>
            </a:extLst>
          </p:cNvPr>
          <p:cNvSpPr txBox="1">
            <a:spLocks/>
          </p:cNvSpPr>
          <p:nvPr userDrawn="1"/>
        </p:nvSpPr>
        <p:spPr>
          <a:xfrm>
            <a:off x="1482438" y="5246255"/>
            <a:ext cx="6734282"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endParaRPr lang="en-US" sz="2400" kern="0">
              <a:solidFill>
                <a:srgbClr val="FFFFFF"/>
              </a:solidFill>
              <a:latin typeface="IntelOne Display Medium" panose="020B0703020203020204" pitchFamily="34" charset="0"/>
            </a:endParaRPr>
          </a:p>
        </p:txBody>
      </p:sp>
      <p:sp>
        <p:nvSpPr>
          <p:cNvPr id="10" name="Title 9">
            <a:extLst>
              <a:ext uri="{FF2B5EF4-FFF2-40B4-BE49-F238E27FC236}">
                <a16:creationId xmlns:a16="http://schemas.microsoft.com/office/drawing/2014/main" id="{EE45FE4C-AF2B-4796-AFD4-D709A1CABFF8}"/>
              </a:ext>
            </a:extLst>
          </p:cNvPr>
          <p:cNvSpPr>
            <a:spLocks noGrp="1"/>
          </p:cNvSpPr>
          <p:nvPr>
            <p:ph type="title"/>
          </p:nvPr>
        </p:nvSpPr>
        <p:spPr>
          <a:xfrm>
            <a:off x="1482437" y="2766218"/>
            <a:ext cx="5491017" cy="2480037"/>
          </a:xfrm>
        </p:spPr>
        <p:txBody>
          <a:bodyPr>
            <a:noAutofit/>
          </a:bodyPr>
          <a:lstStyle>
            <a:lvl1pPr>
              <a:defRPr sz="6000">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3FBB7E08-F8E9-4EC0-BFD1-931AAA71B2F2}"/>
              </a:ext>
            </a:extLst>
          </p:cNvPr>
          <p:cNvSpPr>
            <a:spLocks noGrp="1"/>
          </p:cNvSpPr>
          <p:nvPr>
            <p:ph type="body" sz="quarter" idx="10"/>
          </p:nvPr>
        </p:nvSpPr>
        <p:spPr>
          <a:xfrm>
            <a:off x="1482438" y="5347422"/>
            <a:ext cx="5491016" cy="914400"/>
          </a:xfrm>
        </p:spPr>
        <p:txBody>
          <a:bodyPr>
            <a:normAutofit/>
          </a:bodyPr>
          <a:lstStyle>
            <a:lvl1pPr marL="0" indent="0">
              <a:buNone/>
              <a:defRPr sz="2400">
                <a:solidFill>
                  <a:schemeClr val="bg1"/>
                </a:solidFill>
                <a:latin typeface="IntelOne Display Medium" panose="020B0703020203020204" pitchFamily="34" charset="0"/>
              </a:defRPr>
            </a:lvl1pPr>
          </a:lstStyle>
          <a:p>
            <a:pPr lvl="0"/>
            <a:endParaRPr lang="en-US"/>
          </a:p>
        </p:txBody>
      </p:sp>
    </p:spTree>
    <p:extLst>
      <p:ext uri="{BB962C8B-B14F-4D97-AF65-F5344CB8AC3E}">
        <p14:creationId xmlns:p14="http://schemas.microsoft.com/office/powerpoint/2010/main" val="146218602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174"/>
            <a:ext cx="12202447" cy="6861174"/>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71027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50277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rgbClr val="FFE1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a:xfrm>
            <a:off x="484237" y="106709"/>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484237" y="1432272"/>
            <a:ext cx="10069513" cy="3473450"/>
          </a:xfrm>
        </p:spPr>
        <p:txBody>
          <a:bodyPr>
            <a:normAutofit/>
          </a:bodyPr>
          <a:lstStyle>
            <a:lvl1pPr marL="360363" indent="-360363">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1pPr>
            <a:lvl2pPr marL="457200" indent="0">
              <a:buNone/>
              <a:defRPr/>
            </a:lvl2pPr>
          </a:lstStyle>
          <a:p>
            <a:pPr lvl="0"/>
            <a:r>
              <a:rPr lang="en-US" dirty="0"/>
              <a:t>Click to edit Master text styles</a:t>
            </a:r>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28089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BE35-7284-41BD-A052-C38A3C9C757B}"/>
              </a:ext>
            </a:extLst>
          </p:cNvPr>
          <p:cNvSpPr>
            <a:spLocks noGrp="1"/>
          </p:cNvSpPr>
          <p:nvPr>
            <p:ph type="title"/>
          </p:nvPr>
        </p:nvSpPr>
        <p:spPr>
          <a:xfrm>
            <a:off x="431800" y="118268"/>
            <a:ext cx="10515600" cy="1325563"/>
          </a:xfrm>
        </p:spPr>
        <p:txBody>
          <a:bodyPr>
            <a:normAutofit/>
          </a:bodyPr>
          <a:lstStyle>
            <a:lvl1pPr>
              <a:defRPr sz="3600">
                <a:latin typeface="IntelOne Display Light" panose="020B0403020203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431799" y="1443831"/>
            <a:ext cx="10515600" cy="3998912"/>
          </a:xfrm>
        </p:spPr>
        <p:txBody>
          <a:bodyPr>
            <a:normAutofit/>
          </a:bodyPr>
          <a:lstStyle>
            <a:lvl1pPr marL="0" indent="0">
              <a:buClrTx/>
              <a:buFont typeface="Arial" panose="020B0604020202020204" pitchFamily="34" charset="0"/>
              <a:buNone/>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1pPr>
            <a:lvl2pPr marL="803275" indent="-346075">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2pPr>
            <a:lvl3pPr marL="11430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3pPr>
            <a:lvl4pPr marL="16002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4pPr>
            <a:lvl5pPr marL="20574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Tree>
    <p:extLst>
      <p:ext uri="{BB962C8B-B14F-4D97-AF65-F5344CB8AC3E}">
        <p14:creationId xmlns:p14="http://schemas.microsoft.com/office/powerpoint/2010/main" val="35541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241321231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Middle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6BED7D-D569-42D7-9F12-069C18C3B576}"/>
              </a:ext>
            </a:extLst>
          </p:cNvPr>
          <p:cNvSpPr>
            <a:spLocks noGrp="1"/>
          </p:cNvSpPr>
          <p:nvPr>
            <p:ph type="title"/>
          </p:nvPr>
        </p:nvSpPr>
        <p:spPr>
          <a:xfrm>
            <a:off x="247073" y="2766218"/>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a:t>Click to edit Master title style</a:t>
            </a:r>
          </a:p>
        </p:txBody>
      </p:sp>
      <p:sp>
        <p:nvSpPr>
          <p:cNvPr id="7" name="Text Placeholder 9">
            <a:extLst>
              <a:ext uri="{FF2B5EF4-FFF2-40B4-BE49-F238E27FC236}">
                <a16:creationId xmlns:a16="http://schemas.microsoft.com/office/drawing/2014/main" id="{561A9DAA-C3BB-4385-9293-B4AC1C09835C}"/>
              </a:ext>
            </a:extLst>
          </p:cNvPr>
          <p:cNvSpPr>
            <a:spLocks noGrp="1"/>
          </p:cNvSpPr>
          <p:nvPr>
            <p:ph type="body" sz="quarter" idx="10"/>
          </p:nvPr>
        </p:nvSpPr>
        <p:spPr>
          <a:xfrm>
            <a:off x="247073" y="4116720"/>
            <a:ext cx="10515600" cy="569482"/>
          </a:xfrm>
        </p:spPr>
        <p:txBody>
          <a:bodyPr>
            <a:normAutofit/>
          </a:bodyPr>
          <a:lstStyle>
            <a:lvl1pPr marL="0" indent="0" algn="l">
              <a:buNone/>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8" name="Rectangle 7">
            <a:extLst>
              <a:ext uri="{FF2B5EF4-FFF2-40B4-BE49-F238E27FC236}">
                <a16:creationId xmlns:a16="http://schemas.microsoft.com/office/drawing/2014/main" id="{B280199E-6402-4A47-AF9E-49CBE919EC18}"/>
              </a:ext>
            </a:extLst>
          </p:cNvPr>
          <p:cNvSpPr/>
          <p:nvPr userDrawn="1"/>
        </p:nvSpPr>
        <p:spPr>
          <a:xfrm>
            <a:off x="11734800" y="6393067"/>
            <a:ext cx="457199" cy="464933"/>
          </a:xfrm>
          <a:prstGeom prst="rect">
            <a:avLst/>
          </a:prstGeom>
          <a:solidFill>
            <a:srgbClr val="FFE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82AD13B-3823-4A4E-8E3E-36B29C7D2F15}"/>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F3BA46FF-BE4C-40D5-9117-26F774E10EBB}"/>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F6B3439C-D352-4A93-BBAE-FB1967E4B471}"/>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3" name="Picture 12">
            <a:extLst>
              <a:ext uri="{FF2B5EF4-FFF2-40B4-BE49-F238E27FC236}">
                <a16:creationId xmlns:a16="http://schemas.microsoft.com/office/drawing/2014/main" id="{EB6B7DF1-6569-40DD-BF68-964EEE4A57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30505763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solidFill>
            <a:srgbClr val="FFE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8382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838200" y="4196482"/>
            <a:ext cx="10515600" cy="1724025"/>
          </a:xfrm>
        </p:spPr>
        <p:txBody>
          <a:bodyPr>
            <a:normAutofit/>
          </a:bodyPr>
          <a:lstStyle>
            <a:lvl1pPr marL="0" indent="0" algn="ctr">
              <a:buNone/>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3695"/>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4" name="Picture 13">
            <a:extLst>
              <a:ext uri="{FF2B5EF4-FFF2-40B4-BE49-F238E27FC236}">
                <a16:creationId xmlns:a16="http://schemas.microsoft.com/office/drawing/2014/main" id="{A4ACC207-3AA0-4B2D-8017-915C3CA3F0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390760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Recap Visual Slide">
    <p:spTree>
      <p:nvGrpSpPr>
        <p:cNvPr id="1" name=""/>
        <p:cNvGrpSpPr/>
        <p:nvPr/>
      </p:nvGrpSpPr>
      <p:grpSpPr>
        <a:xfrm>
          <a:off x="0" y="0"/>
          <a:ext cx="0" cy="0"/>
          <a:chOff x="0" y="0"/>
          <a:chExt cx="0" cy="0"/>
        </a:xfrm>
      </p:grpSpPr>
      <p:pic>
        <p:nvPicPr>
          <p:cNvPr id="8" name="Picture 7" descr="A picture containing text, person, yellow&#10;&#10;Description automatically generated">
            <a:extLst>
              <a:ext uri="{FF2B5EF4-FFF2-40B4-BE49-F238E27FC236}">
                <a16:creationId xmlns:a16="http://schemas.microsoft.com/office/drawing/2014/main" id="{DD0D5D53-61B5-4DC8-99D1-C4DF735C1D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4">
            <a:extLst>
              <a:ext uri="{FF2B5EF4-FFF2-40B4-BE49-F238E27FC236}">
                <a16:creationId xmlns:a16="http://schemas.microsoft.com/office/drawing/2014/main" id="{8A732683-D02F-4F0C-97AF-E78A422C5052}"/>
              </a:ext>
            </a:extLst>
          </p:cNvPr>
          <p:cNvSpPr txBox="1">
            <a:spLocks/>
          </p:cNvSpPr>
          <p:nvPr userDrawn="1"/>
        </p:nvSpPr>
        <p:spPr>
          <a:xfrm>
            <a:off x="8880600" y="2827905"/>
            <a:ext cx="2757218"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a:ln>
                  <a:noFill/>
                </a:ln>
                <a:solidFill>
                  <a:srgbClr val="000000"/>
                </a:solidFill>
                <a:effectLst/>
                <a:uLnTx/>
                <a:uFillTx/>
                <a:latin typeface="IntelOne Display Light"/>
                <a:ea typeface="+mj-ea"/>
                <a:cs typeface="+mj-cs"/>
              </a:rPr>
              <a:t>Recap</a:t>
            </a:r>
          </a:p>
        </p:txBody>
      </p:sp>
    </p:spTree>
    <p:extLst>
      <p:ext uri="{BB962C8B-B14F-4D97-AF65-F5344CB8AC3E}">
        <p14:creationId xmlns:p14="http://schemas.microsoft.com/office/powerpoint/2010/main" val="391615645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IntelOne Text" panose="020B0503020203020204"/>
                <a:sym typeface="Helvetica Neue"/>
              </a:rPr>
              <a:t>     </a:t>
            </a:r>
            <a:endParaRPr kumimoji="0" lang="en-SG" sz="800" i="0" u="none" strike="noStrike" cap="none" spc="0" normalizeH="0" baseline="0">
              <a:ln>
                <a:noFill/>
              </a:ln>
              <a:solidFill>
                <a:schemeClr val="bg1"/>
              </a:solidFill>
              <a:effectLst/>
              <a:uFillTx/>
              <a:latin typeface="IntelOne Text" panose="020B0503020203020204"/>
              <a:sym typeface="Helvetica Neue"/>
            </a:endParaRPr>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FEC91B">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FFE17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a:solidFill>
                <a:schemeClr val="bg1"/>
              </a:solidFill>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a:t>  </a:t>
            </a:r>
          </a:p>
        </p:txBody>
      </p:sp>
    </p:spTree>
    <p:extLst>
      <p:ext uri="{BB962C8B-B14F-4D97-AF65-F5344CB8AC3E}">
        <p14:creationId xmlns:p14="http://schemas.microsoft.com/office/powerpoint/2010/main" val="55394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resentation Ending">
    <p:spTree>
      <p:nvGrpSpPr>
        <p:cNvPr id="1" name=""/>
        <p:cNvGrpSpPr/>
        <p:nvPr/>
      </p:nvGrpSpPr>
      <p:grpSpPr>
        <a:xfrm>
          <a:off x="0" y="0"/>
          <a:ext cx="0" cy="0"/>
          <a:chOff x="0" y="0"/>
          <a:chExt cx="0" cy="0"/>
        </a:xfrm>
      </p:grpSpPr>
      <p:pic>
        <p:nvPicPr>
          <p:cNvPr id="7" name="Picture 6" descr="A group of people looking at a computer&#10;&#10;Description automatically generated with medium confidence">
            <a:extLst>
              <a:ext uri="{FF2B5EF4-FFF2-40B4-BE49-F238E27FC236}">
                <a16:creationId xmlns:a16="http://schemas.microsoft.com/office/drawing/2014/main" id="{03A49E46-7B2E-4A04-A9AE-6DE0BC3E4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0E412BC7-9ADA-4C69-8246-7C6B184AAF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197856152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a:p>
        </p:txBody>
      </p:sp>
    </p:spTree>
    <p:extLst>
      <p:ext uri="{BB962C8B-B14F-4D97-AF65-F5344CB8AC3E}">
        <p14:creationId xmlns:p14="http://schemas.microsoft.com/office/powerpoint/2010/main" val="57485835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p:cNvSpPr>
            <a:spLocks noGrp="1" noEditPoints="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p:cNvSpPr>
            <a:spLocks noGrp="1" noEditPoints="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edit Master subtitle style</a:t>
            </a:r>
          </a:p>
        </p:txBody>
      </p:sp>
      <p:sp>
        <p:nvSpPr>
          <p:cNvPr id="10" name="Picture Placeholder 8"/>
          <p:cNvSpPr>
            <a:spLocks noGrp="1" noEditPoints="1"/>
          </p:cNvSpPr>
          <p:nvPr>
            <p:ph type="pic" sz="quarter" idx="10"/>
          </p:nvPr>
        </p:nvSpPr>
        <p:spPr>
          <a:xfrm>
            <a:off x="874642" y="-695294"/>
            <a:ext cx="6678652" cy="6678652"/>
          </a:xfrm>
          <a:prstGeom prst="flowChartDelay">
            <a:avLst/>
          </a:prstGeom>
        </p:spPr>
        <p:txBody>
          <a:bodyPr/>
          <a:lstStyle/>
          <a:p>
            <a:pPr lvl="0"/>
            <a:endParaRPr lang="en-US"/>
          </a:p>
        </p:txBody>
      </p:sp>
      <p:sp>
        <p:nvSpPr>
          <p:cNvPr id="11" name="Rectangle 10"/>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srcRect/>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86205637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30ABD-B917-49B2-83B5-3E592D6E0881}"/>
              </a:ext>
            </a:extLst>
          </p:cNvPr>
          <p:cNvSpPr>
            <a:spLocks noGrp="1"/>
          </p:cNvSpPr>
          <p:nvPr>
            <p:ph type="ctrTitle"/>
          </p:nvPr>
        </p:nvSpPr>
        <p:spPr>
          <a:xfrm>
            <a:off x="1524000" y="1122363"/>
            <a:ext cx="9144000" cy="2387600"/>
          </a:xfrm>
        </p:spPr>
        <p:txBody>
          <a:bodyPr anchor="b"/>
          <a:lstStyle>
            <a:lvl1pPr algn="ctr">
              <a:defRPr sz="6000">
                <a:latin typeface="IntelOne Display Light" panose="020B0403020203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BC776D99-4750-430A-9F6B-7D49076D0EEC}"/>
              </a:ext>
            </a:extLst>
          </p:cNvPr>
          <p:cNvSpPr>
            <a:spLocks noGrp="1"/>
          </p:cNvSpPr>
          <p:nvPr>
            <p:ph type="subTitle" idx="1"/>
          </p:nvPr>
        </p:nvSpPr>
        <p:spPr>
          <a:xfrm>
            <a:off x="1524000" y="3602038"/>
            <a:ext cx="9144000" cy="1655762"/>
          </a:xfrm>
        </p:spPr>
        <p:txBody>
          <a:bodyPr/>
          <a:lstStyle>
            <a:lvl1pPr marL="0" indent="0" algn="ctr">
              <a:buNone/>
              <a:defRPr sz="2400">
                <a:latin typeface="IntelOne Text" panose="020B0503020203020204" pitchFamily="34" charset="0"/>
                <a:ea typeface="Intel Clear" panose="020B0604020203020204" pitchFamily="34" charset="0"/>
                <a:cs typeface="Intel Clear" panose="020B06040202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Rectangle 9">
            <a:extLst>
              <a:ext uri="{FF2B5EF4-FFF2-40B4-BE49-F238E27FC236}">
                <a16:creationId xmlns:a16="http://schemas.microsoft.com/office/drawing/2014/main" id="{8271C18C-F232-465E-8EF2-B5EDC282638C}"/>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C5FBF3B0-AF4F-4655-B74D-5691951AD373}"/>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8" name="Picture 7">
            <a:extLst>
              <a:ext uri="{FF2B5EF4-FFF2-40B4-BE49-F238E27FC236}">
                <a16:creationId xmlns:a16="http://schemas.microsoft.com/office/drawing/2014/main" id="{CCC1232B-07A5-47B3-ACE3-7C01B7C9FEAB}"/>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Slide Number Placeholder 4">
            <a:extLst>
              <a:ext uri="{FF2B5EF4-FFF2-40B4-BE49-F238E27FC236}">
                <a16:creationId xmlns:a16="http://schemas.microsoft.com/office/drawing/2014/main" id="{C8699F4E-C487-4E37-8C9A-33B5EB9FF8AC}"/>
              </a:ext>
            </a:extLst>
          </p:cNvPr>
          <p:cNvSpPr>
            <a:spLocks noGrp="1"/>
          </p:cNvSpPr>
          <p:nvPr>
            <p:ph type="sldNum" sz="quarter" idx="12"/>
          </p:nvPr>
        </p:nvSpPr>
        <p:spPr>
          <a:xfrm>
            <a:off x="11734800" y="6423246"/>
            <a:ext cx="501073"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spTree>
    <p:extLst>
      <p:ext uri="{BB962C8B-B14F-4D97-AF65-F5344CB8AC3E}">
        <p14:creationId xmlns:p14="http://schemas.microsoft.com/office/powerpoint/2010/main" val="395445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3F25D3-FE2B-4FD7-BA32-7512EBDFC6E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54FD8AE8-5C1B-4D96-B739-40C4A39DB092}"/>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386557" y="1665697"/>
            <a:ext cx="10515600" cy="3998912"/>
          </a:xfrm>
        </p:spPr>
        <p:txBody>
          <a:bodyPr>
            <a:normAutofit/>
          </a:bodyPr>
          <a:lstStyle>
            <a:lvl1pPr marL="457200" indent="-4572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vl2pPr marL="685800" indent="-2286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2pPr>
            <a:lvl3pPr marL="1143000" indent="-2286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3pPr>
            <a:lvl4pPr marL="1600200" indent="-2286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4pPr>
            <a:lvl5pPr marL="2057400" indent="-2286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4">
            <a:extLst>
              <a:ext uri="{FF2B5EF4-FFF2-40B4-BE49-F238E27FC236}">
                <a16:creationId xmlns:a16="http://schemas.microsoft.com/office/drawing/2014/main" id="{231DDE93-5B1B-4E85-B36E-AA51284AD3AD}"/>
              </a:ext>
            </a:extLst>
          </p:cNvPr>
          <p:cNvSpPr>
            <a:spLocks noGrp="1"/>
          </p:cNvSpPr>
          <p:nvPr>
            <p:ph type="sldNum" sz="quarter" idx="12"/>
          </p:nvPr>
        </p:nvSpPr>
        <p:spPr>
          <a:xfrm>
            <a:off x="11734800" y="6423246"/>
            <a:ext cx="501073"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2" name="Picture 11">
            <a:extLst>
              <a:ext uri="{FF2B5EF4-FFF2-40B4-BE49-F238E27FC236}">
                <a16:creationId xmlns:a16="http://schemas.microsoft.com/office/drawing/2014/main" id="{1400CC2E-9CAB-4E71-808E-62C3EA45FC1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Title 1">
            <a:extLst>
              <a:ext uri="{FF2B5EF4-FFF2-40B4-BE49-F238E27FC236}">
                <a16:creationId xmlns:a16="http://schemas.microsoft.com/office/drawing/2014/main" id="{B90B1152-2E00-47E6-B80B-39F870E50CB4}"/>
              </a:ext>
            </a:extLst>
          </p:cNvPr>
          <p:cNvSpPr>
            <a:spLocks noGrp="1"/>
          </p:cNvSpPr>
          <p:nvPr>
            <p:ph type="title"/>
          </p:nvPr>
        </p:nvSpPr>
        <p:spPr>
          <a:xfrm>
            <a:off x="386557" y="253615"/>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a:t>Click to edit Master title style</a:t>
            </a:r>
          </a:p>
        </p:txBody>
      </p:sp>
    </p:spTree>
    <p:extLst>
      <p:ext uri="{BB962C8B-B14F-4D97-AF65-F5344CB8AC3E}">
        <p14:creationId xmlns:p14="http://schemas.microsoft.com/office/powerpoint/2010/main" val="234979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Middl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4F3D5B-9573-47A2-8E34-0E9AEAF070B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DD9D35FF-B94E-4546-8CA6-EEFC2641BFF5}"/>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3F4ED203-0657-439C-8685-A9BBEE8BCD93}"/>
              </a:ext>
            </a:extLst>
          </p:cNvPr>
          <p:cNvSpPr>
            <a:spLocks noGrp="1"/>
          </p:cNvSpPr>
          <p:nvPr>
            <p:ph type="title"/>
          </p:nvPr>
        </p:nvSpPr>
        <p:spPr>
          <a:xfrm>
            <a:off x="394855" y="2766218"/>
            <a:ext cx="10515600" cy="1325563"/>
          </a:xfrm>
        </p:spPr>
        <p:txBody>
          <a:bodyPr>
            <a:normAutofit/>
          </a:bodyPr>
          <a:lstStyle>
            <a:lvl1pPr>
              <a:defRPr sz="4800"/>
            </a:lvl1pPr>
          </a:lstStyle>
          <a:p>
            <a:r>
              <a:rPr lang="en-US"/>
              <a:t>Click to edit Master title style</a:t>
            </a:r>
          </a:p>
        </p:txBody>
      </p:sp>
      <p:sp>
        <p:nvSpPr>
          <p:cNvPr id="11" name="Text Placeholder 10">
            <a:extLst>
              <a:ext uri="{FF2B5EF4-FFF2-40B4-BE49-F238E27FC236}">
                <a16:creationId xmlns:a16="http://schemas.microsoft.com/office/drawing/2014/main" id="{16E5A619-038F-456D-B839-BC839BA398E6}"/>
              </a:ext>
            </a:extLst>
          </p:cNvPr>
          <p:cNvSpPr>
            <a:spLocks noGrp="1"/>
          </p:cNvSpPr>
          <p:nvPr>
            <p:ph type="body" sz="quarter" idx="13"/>
          </p:nvPr>
        </p:nvSpPr>
        <p:spPr>
          <a:xfrm>
            <a:off x="395288" y="4202113"/>
            <a:ext cx="9090025" cy="628650"/>
          </a:xfrm>
        </p:spPr>
        <p:txBody>
          <a:bodyPr>
            <a:normAutofit/>
          </a:bodyPr>
          <a:lstStyle>
            <a:lvl1pPr marL="0" indent="0">
              <a:buNone/>
              <a:defRPr sz="2400">
                <a:latin typeface="IntelOne Text" panose="020B0503020203020204" pitchFamily="34" charset="0"/>
                <a:ea typeface="Intel Clear" panose="020B0604020203020204" pitchFamily="34" charset="0"/>
                <a:cs typeface="Intel Clear" panose="020B0604020203020204" pitchFamily="34" charset="0"/>
              </a:defRPr>
            </a:lvl1pPr>
          </a:lstStyle>
          <a:p>
            <a:pPr lvl="0"/>
            <a:endParaRPr lang="en-US"/>
          </a:p>
        </p:txBody>
      </p:sp>
      <p:sp>
        <p:nvSpPr>
          <p:cNvPr id="10" name="Slide Number Placeholder 4">
            <a:extLst>
              <a:ext uri="{FF2B5EF4-FFF2-40B4-BE49-F238E27FC236}">
                <a16:creationId xmlns:a16="http://schemas.microsoft.com/office/drawing/2014/main" id="{8DDB0F62-B015-4253-B346-1B600E904CA4}"/>
              </a:ext>
            </a:extLst>
          </p:cNvPr>
          <p:cNvSpPr>
            <a:spLocks noGrp="1"/>
          </p:cNvSpPr>
          <p:nvPr>
            <p:ph type="sldNum" sz="quarter" idx="12"/>
          </p:nvPr>
        </p:nvSpPr>
        <p:spPr>
          <a:xfrm>
            <a:off x="11734800" y="6423246"/>
            <a:ext cx="501073"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2" name="Picture 11">
            <a:extLst>
              <a:ext uri="{FF2B5EF4-FFF2-40B4-BE49-F238E27FC236}">
                <a16:creationId xmlns:a16="http://schemas.microsoft.com/office/drawing/2014/main" id="{EBEC20D1-F9AD-4C3B-A830-531B7AB53BB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278088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duotone>
              <a:schemeClr val="accent6">
                <a:shade val="45000"/>
                <a:satMod val="135000"/>
              </a:schemeClr>
              <a:prstClr val="white"/>
            </a:duotone>
            <a:alphaModFix/>
          </a:blip>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39959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53423052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a:xfrm>
            <a:off x="386557" y="253615"/>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386557" y="1579178"/>
            <a:ext cx="10069513" cy="3473450"/>
          </a:xfrm>
        </p:spPr>
        <p:txBody>
          <a:bodyPr>
            <a:normAutofit/>
          </a:bodyPr>
          <a:lstStyle>
            <a:lvl1pPr marL="176213" indent="-176213">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vl2pPr marL="457200" indent="0">
              <a:buNone/>
              <a:defRPr/>
            </a:lvl2pPr>
          </a:lstStyle>
          <a:p>
            <a:pPr lvl="0"/>
            <a:r>
              <a:rPr lang="en-US"/>
              <a:t>Click to edit Master text styles</a:t>
            </a:r>
          </a:p>
        </p:txBody>
      </p:sp>
      <p:pic>
        <p:nvPicPr>
          <p:cNvPr id="9" name="Picture 8">
            <a:extLst>
              <a:ext uri="{FF2B5EF4-FFF2-40B4-BE49-F238E27FC236}">
                <a16:creationId xmlns:a16="http://schemas.microsoft.com/office/drawing/2014/main" id="{3490DDB1-CC46-43CF-87DA-5F9051782E5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2" name="Slide Number Placeholder 4">
            <a:extLst>
              <a:ext uri="{FF2B5EF4-FFF2-40B4-BE49-F238E27FC236}">
                <a16:creationId xmlns:a16="http://schemas.microsoft.com/office/drawing/2014/main" id="{D7C5CA07-682E-4863-A621-A015042D6CA4}"/>
              </a:ext>
            </a:extLst>
          </p:cNvPr>
          <p:cNvSpPr>
            <a:spLocks noGrp="1"/>
          </p:cNvSpPr>
          <p:nvPr>
            <p:ph type="sldNum" sz="quarter" idx="12"/>
          </p:nvPr>
        </p:nvSpPr>
        <p:spPr>
          <a:xfrm>
            <a:off x="11734800" y="6423246"/>
            <a:ext cx="501073"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spTree>
    <p:extLst>
      <p:ext uri="{BB962C8B-B14F-4D97-AF65-F5344CB8AC3E}">
        <p14:creationId xmlns:p14="http://schemas.microsoft.com/office/powerpoint/2010/main" val="349849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pic>
        <p:nvPicPr>
          <p:cNvPr id="7" name="Picture 6" descr="Shape&#10;&#10;Description automatically generated">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74"/>
            <a:ext cx="12207250" cy="6861174"/>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617913"/>
            <a:ext cx="5176837" cy="649287"/>
          </a:xfrm>
        </p:spPr>
        <p:txBody>
          <a:bodyPr>
            <a:normAutofit/>
          </a:bodyPr>
          <a:lstStyle>
            <a:lvl1pPr marL="0" indent="0">
              <a:buNone/>
              <a:defRPr sz="2400">
                <a:latin typeface="IntelOne Display Light" panose="020B0403020203020204" pitchFamily="34" charset="0"/>
              </a:defRPr>
            </a:lvl1pPr>
          </a:lstStyle>
          <a:p>
            <a:pPr lvl="0"/>
            <a:r>
              <a:rPr lang="en-US"/>
              <a:t>Click to edit Master text styles</a:t>
            </a:r>
          </a:p>
        </p:txBody>
      </p:sp>
      <p:sp>
        <p:nvSpPr>
          <p:cNvPr id="10" name="Rectangle 9">
            <a:extLst>
              <a:ext uri="{FF2B5EF4-FFF2-40B4-BE49-F238E27FC236}">
                <a16:creationId xmlns:a16="http://schemas.microsoft.com/office/drawing/2014/main" id="{6DB76F09-DFAF-4BCC-8658-BE7FEEE853FC}"/>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589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8382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838200" y="4196482"/>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4618"/>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4" name="Picture 13">
            <a:extLst>
              <a:ext uri="{FF2B5EF4-FFF2-40B4-BE49-F238E27FC236}">
                <a16:creationId xmlns:a16="http://schemas.microsoft.com/office/drawing/2014/main" id="{069D1DF4-DBBB-4755-9F74-3B61881D877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5" name="Slide Number Placeholder 4">
            <a:extLst>
              <a:ext uri="{FF2B5EF4-FFF2-40B4-BE49-F238E27FC236}">
                <a16:creationId xmlns:a16="http://schemas.microsoft.com/office/drawing/2014/main" id="{475AD97D-ED29-45B7-AAF3-F2C3C5C87D3C}"/>
              </a:ext>
            </a:extLst>
          </p:cNvPr>
          <p:cNvSpPr>
            <a:spLocks noGrp="1"/>
          </p:cNvSpPr>
          <p:nvPr>
            <p:ph type="sldNum" sz="quarter" idx="12"/>
          </p:nvPr>
        </p:nvSpPr>
        <p:spPr>
          <a:xfrm>
            <a:off x="11734801" y="6423246"/>
            <a:ext cx="457200"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spTree>
    <p:extLst>
      <p:ext uri="{BB962C8B-B14F-4D97-AF65-F5344CB8AC3E}">
        <p14:creationId xmlns:p14="http://schemas.microsoft.com/office/powerpoint/2010/main" val="175486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IntelOne Text" panose="020B0503020203020204"/>
                <a:sym typeface="Helvetica Neue"/>
              </a:rPr>
              <a:t>     </a:t>
            </a:r>
            <a:endParaRPr kumimoji="0" lang="en-SG" sz="800" i="0" u="none" strike="noStrike" cap="none" spc="0" normalizeH="0" baseline="0">
              <a:ln>
                <a:noFill/>
              </a:ln>
              <a:solidFill>
                <a:schemeClr val="bg1"/>
              </a:solidFill>
              <a:effectLst/>
              <a:uFillTx/>
              <a:latin typeface="IntelOne Text" panose="020B0503020203020204"/>
              <a:sym typeface="Helvetica Neue"/>
            </a:endParaRPr>
          </a:p>
        </p:txBody>
      </p:sp>
      <p:sp>
        <p:nvSpPr>
          <p:cNvPr id="13" name="Rectangle 12">
            <a:extLst>
              <a:ext uri="{FF2B5EF4-FFF2-40B4-BE49-F238E27FC236}">
                <a16:creationId xmlns:a16="http://schemas.microsoft.com/office/drawing/2014/main" id="{58BF1D25-F3E0-4E02-AD4C-FD231DB4541C}"/>
              </a:ext>
            </a:extLst>
          </p:cNvPr>
          <p:cNvSpPr/>
          <p:nvPr userDrawn="1"/>
        </p:nvSpPr>
        <p:spPr>
          <a:xfrm>
            <a:off x="1181933" y="1160392"/>
            <a:ext cx="3314700" cy="3314700"/>
          </a:xfrm>
          <a:prstGeom prst="rect">
            <a:avLst/>
          </a:prstGeom>
          <a:solidFill>
            <a:srgbClr val="FEC91B">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3E45C940-EC30-4EAE-A24B-F8FC88CD52EE}"/>
              </a:ext>
            </a:extLst>
          </p:cNvPr>
          <p:cNvSpPr/>
          <p:nvPr userDrawn="1"/>
        </p:nvSpPr>
        <p:spPr>
          <a:xfrm>
            <a:off x="797124" y="4475092"/>
            <a:ext cx="384809" cy="384809"/>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FD08F7F9-8F51-45BD-BA15-973F4D21218F}"/>
              </a:ext>
            </a:extLst>
          </p:cNvPr>
          <p:cNvSpPr/>
          <p:nvPr userDrawn="1"/>
        </p:nvSpPr>
        <p:spPr>
          <a:xfrm>
            <a:off x="622806" y="4300774"/>
            <a:ext cx="174318" cy="174318"/>
          </a:xfrm>
          <a:prstGeom prst="rect">
            <a:avLst/>
          </a:prstGeom>
          <a:solidFill>
            <a:srgbClr val="FFE17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17" name="Title 2">
            <a:extLst>
              <a:ext uri="{FF2B5EF4-FFF2-40B4-BE49-F238E27FC236}">
                <a16:creationId xmlns:a16="http://schemas.microsoft.com/office/drawing/2014/main" id="{24EC00DF-2AED-4D69-9432-57F829F5C674}"/>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a:solidFill>
                <a:schemeClr val="bg1"/>
              </a:solidFill>
            </a:endParaRPr>
          </a:p>
        </p:txBody>
      </p:sp>
      <p:sp>
        <p:nvSpPr>
          <p:cNvPr id="18" name="Text Placeholder 13">
            <a:extLst>
              <a:ext uri="{FF2B5EF4-FFF2-40B4-BE49-F238E27FC236}">
                <a16:creationId xmlns:a16="http://schemas.microsoft.com/office/drawing/2014/main" id="{11F21D9C-AD5D-4F07-B215-5BFADB9C920B}"/>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a:t>  </a:t>
            </a:r>
          </a:p>
        </p:txBody>
      </p:sp>
    </p:spTree>
    <p:extLst>
      <p:ext uri="{BB962C8B-B14F-4D97-AF65-F5344CB8AC3E}">
        <p14:creationId xmlns:p14="http://schemas.microsoft.com/office/powerpoint/2010/main" val="402969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a:p>
        </p:txBody>
      </p:sp>
    </p:spTree>
    <p:extLst>
      <p:ext uri="{BB962C8B-B14F-4D97-AF65-F5344CB8AC3E}">
        <p14:creationId xmlns:p14="http://schemas.microsoft.com/office/powerpoint/2010/main" val="380951825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e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Tree>
    <p:extLst>
      <p:ext uri="{BB962C8B-B14F-4D97-AF65-F5344CB8AC3E}">
        <p14:creationId xmlns:p14="http://schemas.microsoft.com/office/powerpoint/2010/main" val="181928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7" name="Picture 6" descr="Two people looking at a tablet&#10;&#10;Description automatically generated with medium confidence">
            <a:extLst>
              <a:ext uri="{FF2B5EF4-FFF2-40B4-BE49-F238E27FC236}">
                <a16:creationId xmlns:a16="http://schemas.microsoft.com/office/drawing/2014/main" id="{EB6201E7-1DB4-4CDB-9727-4D2D1A8678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Subtitle 5">
            <a:extLst>
              <a:ext uri="{FF2B5EF4-FFF2-40B4-BE49-F238E27FC236}">
                <a16:creationId xmlns:a16="http://schemas.microsoft.com/office/drawing/2014/main" id="{5A8CBDA1-3828-428F-90D7-D8E7310B10EF}"/>
              </a:ext>
            </a:extLst>
          </p:cNvPr>
          <p:cNvSpPr txBox="1">
            <a:spLocks/>
          </p:cNvSpPr>
          <p:nvPr userDrawn="1"/>
        </p:nvSpPr>
        <p:spPr>
          <a:xfrm>
            <a:off x="1482438" y="5246255"/>
            <a:ext cx="6734282"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endParaRPr lang="en-US" sz="2400" kern="0">
              <a:solidFill>
                <a:srgbClr val="FFFFFF"/>
              </a:solidFill>
              <a:latin typeface="IntelOne Display Medium" panose="020B0703020203020204" pitchFamily="34" charset="0"/>
            </a:endParaRPr>
          </a:p>
        </p:txBody>
      </p:sp>
      <p:sp>
        <p:nvSpPr>
          <p:cNvPr id="10" name="Title 9">
            <a:extLst>
              <a:ext uri="{FF2B5EF4-FFF2-40B4-BE49-F238E27FC236}">
                <a16:creationId xmlns:a16="http://schemas.microsoft.com/office/drawing/2014/main" id="{EE45FE4C-AF2B-4796-AFD4-D709A1CABFF8}"/>
              </a:ext>
            </a:extLst>
          </p:cNvPr>
          <p:cNvSpPr>
            <a:spLocks noGrp="1"/>
          </p:cNvSpPr>
          <p:nvPr>
            <p:ph type="title"/>
          </p:nvPr>
        </p:nvSpPr>
        <p:spPr>
          <a:xfrm>
            <a:off x="1482437" y="2766218"/>
            <a:ext cx="5491017" cy="2480037"/>
          </a:xfrm>
        </p:spPr>
        <p:txBody>
          <a:bodyPr>
            <a:noAutofit/>
          </a:bodyPr>
          <a:lstStyle>
            <a:lvl1pPr>
              <a:defRPr sz="6000">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3FBB7E08-F8E9-4EC0-BFD1-931AAA71B2F2}"/>
              </a:ext>
            </a:extLst>
          </p:cNvPr>
          <p:cNvSpPr>
            <a:spLocks noGrp="1"/>
          </p:cNvSpPr>
          <p:nvPr>
            <p:ph type="body" sz="quarter" idx="10"/>
          </p:nvPr>
        </p:nvSpPr>
        <p:spPr>
          <a:xfrm>
            <a:off x="1482438" y="5347422"/>
            <a:ext cx="5491016" cy="914400"/>
          </a:xfrm>
        </p:spPr>
        <p:txBody>
          <a:bodyPr>
            <a:normAutofit/>
          </a:bodyPr>
          <a:lstStyle>
            <a:lvl1pPr marL="0" indent="0">
              <a:buNone/>
              <a:defRPr sz="2400">
                <a:solidFill>
                  <a:schemeClr val="bg1"/>
                </a:solidFill>
                <a:latin typeface="IntelOne Display Medium" panose="020B0703020203020204" pitchFamily="34" charset="0"/>
              </a:defRPr>
            </a:lvl1pPr>
          </a:lstStyle>
          <a:p>
            <a:pPr lvl="0"/>
            <a:endParaRPr lang="en-US"/>
          </a:p>
        </p:txBody>
      </p:sp>
    </p:spTree>
    <p:extLst>
      <p:ext uri="{BB962C8B-B14F-4D97-AF65-F5344CB8AC3E}">
        <p14:creationId xmlns:p14="http://schemas.microsoft.com/office/powerpoint/2010/main" val="361372451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Section Break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174"/>
            <a:ext cx="12202447" cy="6861174"/>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710273"/>
            <a:ext cx="5176837" cy="649287"/>
          </a:xfrm>
        </p:spPr>
        <p:txBody>
          <a:bodyPr>
            <a:normAutofit/>
          </a:bodyPr>
          <a:lstStyle>
            <a:lvl1pPr marL="0" indent="0">
              <a:buNone/>
              <a:defRPr sz="2400">
                <a:latin typeface="IntelOne Display Light" panose="020B0403020203020204" pitchFamily="34" charset="0"/>
              </a:defRPr>
            </a:lvl1pPr>
          </a:lstStyle>
          <a:p>
            <a:pPr lvl="0"/>
            <a:r>
              <a:rPr lang="en-US"/>
              <a:t>Click to edit Master text styles</a:t>
            </a:r>
          </a:p>
        </p:txBody>
      </p:sp>
    </p:spTree>
    <p:extLst>
      <p:ext uri="{BB962C8B-B14F-4D97-AF65-F5344CB8AC3E}">
        <p14:creationId xmlns:p14="http://schemas.microsoft.com/office/powerpoint/2010/main" val="322772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Agenda / Review">
    <p:bg>
      <p:bgPr>
        <a:solidFill>
          <a:srgbClr val="FFE1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a:xfrm>
            <a:off x="484237" y="106709"/>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484237" y="1432272"/>
            <a:ext cx="10069513" cy="3473450"/>
          </a:xfrm>
        </p:spPr>
        <p:txBody>
          <a:bodyPr>
            <a:normAutofit/>
          </a:bodyPr>
          <a:lstStyle>
            <a:lvl1pPr marL="360363" indent="-360363">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1pPr>
            <a:lvl2pPr marL="457200" indent="0">
              <a:buNone/>
              <a:defRPr/>
            </a:lvl2pPr>
          </a:lstStyle>
          <a:p>
            <a:pPr lvl="0"/>
            <a:r>
              <a:rPr lang="en-US"/>
              <a:t>Click to edit Master text styles</a:t>
            </a:r>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401906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Normal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BE35-7284-41BD-A052-C38A3C9C757B}"/>
              </a:ext>
            </a:extLst>
          </p:cNvPr>
          <p:cNvSpPr>
            <a:spLocks noGrp="1"/>
          </p:cNvSpPr>
          <p:nvPr>
            <p:ph type="title"/>
          </p:nvPr>
        </p:nvSpPr>
        <p:spPr>
          <a:xfrm>
            <a:off x="431800" y="118268"/>
            <a:ext cx="10515600" cy="1325563"/>
          </a:xfrm>
        </p:spPr>
        <p:txBody>
          <a:bodyPr>
            <a:normAutofit/>
          </a:bodyPr>
          <a:lstStyle>
            <a:lvl1pPr>
              <a:defRPr sz="3600">
                <a:latin typeface="IntelOne Display Light" panose="020B0403020203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431799" y="1443831"/>
            <a:ext cx="10515600" cy="3998912"/>
          </a:xfrm>
        </p:spPr>
        <p:txBody>
          <a:bodyPr>
            <a:normAutofit/>
          </a:bodyPr>
          <a:lstStyle>
            <a:lvl1pPr marL="0" indent="0">
              <a:buClrTx/>
              <a:buFont typeface="Arial" panose="020B0604020202020204" pitchFamily="34" charset="0"/>
              <a:buNone/>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1pPr>
            <a:lvl2pPr marL="803275" indent="-346075">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2pPr>
            <a:lvl3pPr marL="11430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3pPr>
            <a:lvl4pPr marL="16002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4pPr>
            <a:lvl5pPr marL="20574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Tree>
    <p:extLst>
      <p:ext uri="{BB962C8B-B14F-4D97-AF65-F5344CB8AC3E}">
        <p14:creationId xmlns:p14="http://schemas.microsoft.com/office/powerpoint/2010/main" val="267726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57170568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Middle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6BED7D-D569-42D7-9F12-069C18C3B576}"/>
              </a:ext>
            </a:extLst>
          </p:cNvPr>
          <p:cNvSpPr>
            <a:spLocks noGrp="1"/>
          </p:cNvSpPr>
          <p:nvPr>
            <p:ph type="title"/>
          </p:nvPr>
        </p:nvSpPr>
        <p:spPr>
          <a:xfrm>
            <a:off x="247073" y="2766218"/>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a:t>Click to edit Master title style</a:t>
            </a:r>
          </a:p>
        </p:txBody>
      </p:sp>
      <p:sp>
        <p:nvSpPr>
          <p:cNvPr id="7" name="Text Placeholder 9">
            <a:extLst>
              <a:ext uri="{FF2B5EF4-FFF2-40B4-BE49-F238E27FC236}">
                <a16:creationId xmlns:a16="http://schemas.microsoft.com/office/drawing/2014/main" id="{561A9DAA-C3BB-4385-9293-B4AC1C09835C}"/>
              </a:ext>
            </a:extLst>
          </p:cNvPr>
          <p:cNvSpPr>
            <a:spLocks noGrp="1"/>
          </p:cNvSpPr>
          <p:nvPr>
            <p:ph type="body" sz="quarter" idx="10"/>
          </p:nvPr>
        </p:nvSpPr>
        <p:spPr>
          <a:xfrm>
            <a:off x="247073" y="4116720"/>
            <a:ext cx="10515600" cy="569482"/>
          </a:xfrm>
        </p:spPr>
        <p:txBody>
          <a:bodyPr>
            <a:normAutofit/>
          </a:bodyPr>
          <a:lstStyle>
            <a:lvl1pPr marL="0" indent="0" algn="l">
              <a:buNone/>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stStyle>
          <a:p>
            <a:pPr lvl="0"/>
            <a:r>
              <a:rPr lang="en-US"/>
              <a:t>Click to edit Master text styles</a:t>
            </a:r>
          </a:p>
        </p:txBody>
      </p:sp>
      <p:sp>
        <p:nvSpPr>
          <p:cNvPr id="8" name="Rectangle 7">
            <a:extLst>
              <a:ext uri="{FF2B5EF4-FFF2-40B4-BE49-F238E27FC236}">
                <a16:creationId xmlns:a16="http://schemas.microsoft.com/office/drawing/2014/main" id="{B280199E-6402-4A47-AF9E-49CBE919EC18}"/>
              </a:ext>
            </a:extLst>
          </p:cNvPr>
          <p:cNvSpPr/>
          <p:nvPr userDrawn="1"/>
        </p:nvSpPr>
        <p:spPr>
          <a:xfrm>
            <a:off x="11734800" y="6393067"/>
            <a:ext cx="457199" cy="464933"/>
          </a:xfrm>
          <a:prstGeom prst="rect">
            <a:avLst/>
          </a:prstGeom>
          <a:solidFill>
            <a:srgbClr val="FFE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82AD13B-3823-4A4E-8E3E-36B29C7D2F15}"/>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F3BA46FF-BE4C-40D5-9117-26F774E10EBB}"/>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F6B3439C-D352-4A93-BBAE-FB1967E4B471}"/>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3" name="Picture 12">
            <a:extLst>
              <a:ext uri="{FF2B5EF4-FFF2-40B4-BE49-F238E27FC236}">
                <a16:creationId xmlns:a16="http://schemas.microsoft.com/office/drawing/2014/main" id="{EB6B7DF1-6569-40DD-BF68-964EEE4A57A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286877315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solidFill>
            <a:srgbClr val="FFE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8382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838200" y="4196482"/>
            <a:ext cx="10515600" cy="1724025"/>
          </a:xfrm>
        </p:spPr>
        <p:txBody>
          <a:bodyPr>
            <a:normAutofit/>
          </a:bodyPr>
          <a:lstStyle>
            <a:lvl1pPr marL="0" indent="0" algn="ctr">
              <a:buNone/>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stStyle>
          <a:p>
            <a:pPr lvl="0"/>
            <a:r>
              <a:rPr lang="en-US"/>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3695"/>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4" name="Picture 13">
            <a:extLst>
              <a:ext uri="{FF2B5EF4-FFF2-40B4-BE49-F238E27FC236}">
                <a16:creationId xmlns:a16="http://schemas.microsoft.com/office/drawing/2014/main" id="{A4ACC207-3AA0-4B2D-8017-915C3CA3F0A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146117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Recap Visual Slide">
    <p:spTree>
      <p:nvGrpSpPr>
        <p:cNvPr id="1" name=""/>
        <p:cNvGrpSpPr/>
        <p:nvPr/>
      </p:nvGrpSpPr>
      <p:grpSpPr>
        <a:xfrm>
          <a:off x="0" y="0"/>
          <a:ext cx="0" cy="0"/>
          <a:chOff x="0" y="0"/>
          <a:chExt cx="0" cy="0"/>
        </a:xfrm>
      </p:grpSpPr>
      <p:pic>
        <p:nvPicPr>
          <p:cNvPr id="8" name="Picture 7" descr="A picture containing text, person, yellow&#10;&#10;Description automatically generated">
            <a:extLst>
              <a:ext uri="{FF2B5EF4-FFF2-40B4-BE49-F238E27FC236}">
                <a16:creationId xmlns:a16="http://schemas.microsoft.com/office/drawing/2014/main" id="{DD0D5D53-61B5-4DC8-99D1-C4DF735C1D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4">
            <a:extLst>
              <a:ext uri="{FF2B5EF4-FFF2-40B4-BE49-F238E27FC236}">
                <a16:creationId xmlns:a16="http://schemas.microsoft.com/office/drawing/2014/main" id="{8A732683-D02F-4F0C-97AF-E78A422C5052}"/>
              </a:ext>
            </a:extLst>
          </p:cNvPr>
          <p:cNvSpPr txBox="1">
            <a:spLocks/>
          </p:cNvSpPr>
          <p:nvPr userDrawn="1"/>
        </p:nvSpPr>
        <p:spPr>
          <a:xfrm>
            <a:off x="8880600" y="2827905"/>
            <a:ext cx="2757218"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a:ln>
                  <a:noFill/>
                </a:ln>
                <a:solidFill>
                  <a:srgbClr val="000000"/>
                </a:solidFill>
                <a:effectLst/>
                <a:uLnTx/>
                <a:uFillTx/>
                <a:latin typeface="IntelOne Display Light"/>
                <a:ea typeface="+mj-ea"/>
                <a:cs typeface="+mj-cs"/>
              </a:rPr>
              <a:t>Recap</a:t>
            </a:r>
          </a:p>
        </p:txBody>
      </p:sp>
    </p:spTree>
    <p:extLst>
      <p:ext uri="{BB962C8B-B14F-4D97-AF65-F5344CB8AC3E}">
        <p14:creationId xmlns:p14="http://schemas.microsoft.com/office/powerpoint/2010/main" val="43909115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Section Breaker Imag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IntelOne Text" panose="020B0503020203020204"/>
                <a:sym typeface="Helvetica Neue"/>
              </a:rPr>
              <a:t>     </a:t>
            </a:r>
            <a:endParaRPr kumimoji="0" lang="en-SG" sz="800" i="0" u="none" strike="noStrike" cap="none" spc="0" normalizeH="0" baseline="0">
              <a:ln>
                <a:noFill/>
              </a:ln>
              <a:solidFill>
                <a:schemeClr val="bg1"/>
              </a:solidFill>
              <a:effectLst/>
              <a:uFillTx/>
              <a:latin typeface="IntelOne Text" panose="020B0503020203020204"/>
              <a:sym typeface="Helvetica Neue"/>
            </a:endParaRPr>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FEC91B">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FFE17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a:solidFill>
                <a:schemeClr val="bg1"/>
              </a:solidFill>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a:t>  </a:t>
            </a:r>
          </a:p>
        </p:txBody>
      </p:sp>
    </p:spTree>
    <p:extLst>
      <p:ext uri="{BB962C8B-B14F-4D97-AF65-F5344CB8AC3E}">
        <p14:creationId xmlns:p14="http://schemas.microsoft.com/office/powerpoint/2010/main" val="421214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Presentation Ending">
    <p:spTree>
      <p:nvGrpSpPr>
        <p:cNvPr id="1" name=""/>
        <p:cNvGrpSpPr/>
        <p:nvPr/>
      </p:nvGrpSpPr>
      <p:grpSpPr>
        <a:xfrm>
          <a:off x="0" y="0"/>
          <a:ext cx="0" cy="0"/>
          <a:chOff x="0" y="0"/>
          <a:chExt cx="0" cy="0"/>
        </a:xfrm>
      </p:grpSpPr>
      <p:pic>
        <p:nvPicPr>
          <p:cNvPr id="7" name="Picture 6" descr="A group of people looking at a computer&#10;&#10;Description automatically generated with medium confidence">
            <a:extLst>
              <a:ext uri="{FF2B5EF4-FFF2-40B4-BE49-F238E27FC236}">
                <a16:creationId xmlns:a16="http://schemas.microsoft.com/office/drawing/2014/main" id="{03A49E46-7B2E-4A04-A9AE-6DE0BC3E4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0E412BC7-9ADA-4C69-8246-7C6B184AAF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322225107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Presentation Title">
    <p:spTree>
      <p:nvGrpSpPr>
        <p:cNvPr id="1" name=""/>
        <p:cNvGrpSpPr/>
        <p:nvPr/>
      </p:nvGrpSpPr>
      <p:grpSpPr>
        <a:xfrm>
          <a:off x="0" y="0"/>
          <a:ext cx="0" cy="0"/>
          <a:chOff x="0" y="0"/>
          <a:chExt cx="0" cy="0"/>
        </a:xfrm>
      </p:grpSpPr>
      <p:pic>
        <p:nvPicPr>
          <p:cNvPr id="7" name="Picture 6" descr="Two people looking at a tablet&#10;&#10;Description automatically generated with medium confidence">
            <a:extLst>
              <a:ext uri="{FF2B5EF4-FFF2-40B4-BE49-F238E27FC236}">
                <a16:creationId xmlns:a16="http://schemas.microsoft.com/office/drawing/2014/main" id="{EB6201E7-1DB4-4CDB-9727-4D2D1A8678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Subtitle 5">
            <a:extLst>
              <a:ext uri="{FF2B5EF4-FFF2-40B4-BE49-F238E27FC236}">
                <a16:creationId xmlns:a16="http://schemas.microsoft.com/office/drawing/2014/main" id="{5A8CBDA1-3828-428F-90D7-D8E7310B10EF}"/>
              </a:ext>
            </a:extLst>
          </p:cNvPr>
          <p:cNvSpPr txBox="1">
            <a:spLocks/>
          </p:cNvSpPr>
          <p:nvPr userDrawn="1"/>
        </p:nvSpPr>
        <p:spPr>
          <a:xfrm>
            <a:off x="1482438" y="5246255"/>
            <a:ext cx="6734282"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endParaRPr lang="en-US" sz="2400" kern="0">
              <a:solidFill>
                <a:srgbClr val="FFFFFF"/>
              </a:solidFill>
              <a:latin typeface="IntelOne Display Medium" panose="020B0703020203020204" pitchFamily="34" charset="0"/>
            </a:endParaRPr>
          </a:p>
        </p:txBody>
      </p:sp>
      <p:sp>
        <p:nvSpPr>
          <p:cNvPr id="10" name="Title 9">
            <a:extLst>
              <a:ext uri="{FF2B5EF4-FFF2-40B4-BE49-F238E27FC236}">
                <a16:creationId xmlns:a16="http://schemas.microsoft.com/office/drawing/2014/main" id="{EE45FE4C-AF2B-4796-AFD4-D709A1CABFF8}"/>
              </a:ext>
            </a:extLst>
          </p:cNvPr>
          <p:cNvSpPr>
            <a:spLocks noGrp="1"/>
          </p:cNvSpPr>
          <p:nvPr>
            <p:ph type="title" hasCustomPrompt="1"/>
          </p:nvPr>
        </p:nvSpPr>
        <p:spPr>
          <a:xfrm>
            <a:off x="1557252" y="2699715"/>
            <a:ext cx="3663141" cy="2480037"/>
          </a:xfrm>
        </p:spPr>
        <p:txBody>
          <a:bodyPr>
            <a:noAutofit/>
          </a:bodyPr>
          <a:lstStyle>
            <a:lvl1pPr>
              <a:defRPr sz="6000">
                <a:solidFill>
                  <a:schemeClr val="bg1"/>
                </a:solidFill>
              </a:defRPr>
            </a:lvl1pPr>
          </a:lstStyle>
          <a:p>
            <a:r>
              <a:rPr lang="en-US"/>
              <a:t>AI for </a:t>
            </a:r>
            <a:br>
              <a:rPr lang="en-US"/>
            </a:br>
            <a:r>
              <a:rPr lang="en-US"/>
              <a:t>Current Workforce</a:t>
            </a:r>
          </a:p>
        </p:txBody>
      </p:sp>
      <p:sp>
        <p:nvSpPr>
          <p:cNvPr id="12" name="Text Placeholder 11">
            <a:extLst>
              <a:ext uri="{FF2B5EF4-FFF2-40B4-BE49-F238E27FC236}">
                <a16:creationId xmlns:a16="http://schemas.microsoft.com/office/drawing/2014/main" id="{3FBB7E08-F8E9-4EC0-BFD1-931AAA71B2F2}"/>
              </a:ext>
            </a:extLst>
          </p:cNvPr>
          <p:cNvSpPr>
            <a:spLocks noGrp="1"/>
          </p:cNvSpPr>
          <p:nvPr>
            <p:ph type="body" sz="quarter" idx="10"/>
          </p:nvPr>
        </p:nvSpPr>
        <p:spPr>
          <a:xfrm>
            <a:off x="1557252" y="5296134"/>
            <a:ext cx="4045527" cy="914400"/>
          </a:xfrm>
        </p:spPr>
        <p:txBody>
          <a:bodyPr>
            <a:normAutofit/>
          </a:bodyPr>
          <a:lstStyle>
            <a:lvl1pPr marL="0" indent="0">
              <a:buNone/>
              <a:defRPr sz="2400">
                <a:solidFill>
                  <a:schemeClr val="bg1"/>
                </a:solidFill>
                <a:latin typeface="IntelOne Display Medium" panose="020B0703020203020204" pitchFamily="34" charset="0"/>
              </a:defRPr>
            </a:lvl1pPr>
          </a:lstStyle>
          <a:p>
            <a:pPr lvl="0"/>
            <a:endParaRPr lang="en-US"/>
          </a:p>
        </p:txBody>
      </p:sp>
    </p:spTree>
    <p:extLst>
      <p:ext uri="{BB962C8B-B14F-4D97-AF65-F5344CB8AC3E}">
        <p14:creationId xmlns:p14="http://schemas.microsoft.com/office/powerpoint/2010/main" val="154593055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_Section Break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805" y="-3174"/>
            <a:ext cx="12197642" cy="6861174"/>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6" y="1743334"/>
            <a:ext cx="6611946" cy="1874852"/>
          </a:xfrm>
        </p:spPr>
        <p:txBody>
          <a:bodyPr>
            <a:normAutofit/>
          </a:bodyPr>
          <a:lstStyle>
            <a:lvl1pPr>
              <a:defRPr sz="6000">
                <a:latin typeface="IntelOne Display Light" panose="020B0403020203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710273"/>
            <a:ext cx="5176837" cy="649287"/>
          </a:xfrm>
        </p:spPr>
        <p:txBody>
          <a:bodyPr>
            <a:normAutofit/>
          </a:bodyPr>
          <a:lstStyle>
            <a:lvl1pPr marL="0" indent="0">
              <a:buNone/>
              <a:defRPr sz="2400">
                <a:latin typeface="IntelOne Display Light" panose="020B0403020203020204" pitchFamily="34" charset="0"/>
              </a:defRPr>
            </a:lvl1pPr>
          </a:lstStyle>
          <a:p>
            <a:pPr lvl="0"/>
            <a:r>
              <a:rPr lang="en-US"/>
              <a:t>Click to edit Master text styles</a:t>
            </a:r>
          </a:p>
        </p:txBody>
      </p:sp>
    </p:spTree>
    <p:extLst>
      <p:ext uri="{BB962C8B-B14F-4D97-AF65-F5344CB8AC3E}">
        <p14:creationId xmlns:p14="http://schemas.microsoft.com/office/powerpoint/2010/main" val="145281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_Agenda / Review">
    <p:bg>
      <p:bgPr>
        <a:solidFill>
          <a:srgbClr val="FFE1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a:xfrm>
            <a:off x="484237" y="227473"/>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484237" y="1561349"/>
            <a:ext cx="10069513" cy="3473450"/>
          </a:xfrm>
        </p:spPr>
        <p:txBody>
          <a:bodyPr>
            <a:normAutofit/>
          </a:bodyPr>
          <a:lstStyle>
            <a:lvl1pPr marL="360363" indent="-360363">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457200" indent="0">
              <a:buNone/>
              <a:defRPr/>
            </a:lvl2pPr>
          </a:lstStyle>
          <a:p>
            <a:pPr lvl="0"/>
            <a:r>
              <a:rPr lang="en-US"/>
              <a:t>Click to edit Master text styles</a:t>
            </a:r>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394801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_Agenda / Review">
    <p:bg>
      <p:bgPr>
        <a:solidFill>
          <a:srgbClr val="FFE17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9" name="Title 1">
            <a:extLst>
              <a:ext uri="{FF2B5EF4-FFF2-40B4-BE49-F238E27FC236}">
                <a16:creationId xmlns:a16="http://schemas.microsoft.com/office/drawing/2014/main" id="{42EB836A-5B96-4E70-843D-96EB2B51C42F}"/>
              </a:ext>
            </a:extLst>
          </p:cNvPr>
          <p:cNvSpPr>
            <a:spLocks noGrp="1"/>
          </p:cNvSpPr>
          <p:nvPr>
            <p:ph type="title"/>
          </p:nvPr>
        </p:nvSpPr>
        <p:spPr>
          <a:xfrm>
            <a:off x="247073" y="2784693"/>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a:t>Click to edit Master title style</a:t>
            </a:r>
          </a:p>
        </p:txBody>
      </p:sp>
      <p:sp>
        <p:nvSpPr>
          <p:cNvPr id="12" name="Text Placeholder 9">
            <a:extLst>
              <a:ext uri="{FF2B5EF4-FFF2-40B4-BE49-F238E27FC236}">
                <a16:creationId xmlns:a16="http://schemas.microsoft.com/office/drawing/2014/main" id="{DAEB212F-5A18-471D-B70E-56883B28FDDD}"/>
              </a:ext>
            </a:extLst>
          </p:cNvPr>
          <p:cNvSpPr>
            <a:spLocks noGrp="1"/>
          </p:cNvSpPr>
          <p:nvPr>
            <p:ph type="body" sz="quarter" idx="10"/>
          </p:nvPr>
        </p:nvSpPr>
        <p:spPr>
          <a:xfrm>
            <a:off x="247073" y="4242665"/>
            <a:ext cx="10515600" cy="569482"/>
          </a:xfrm>
        </p:spPr>
        <p:txBody>
          <a:bodyPr>
            <a:normAutofit/>
          </a:bodyPr>
          <a:lstStyle>
            <a:lvl1pPr marL="0" indent="0" algn="l">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a:t>Click to edit Master text styles</a:t>
            </a:r>
          </a:p>
        </p:txBody>
      </p:sp>
    </p:spTree>
    <p:extLst>
      <p:ext uri="{BB962C8B-B14F-4D97-AF65-F5344CB8AC3E}">
        <p14:creationId xmlns:p14="http://schemas.microsoft.com/office/powerpoint/2010/main" val="182636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Normal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BE35-7284-41BD-A052-C38A3C9C757B}"/>
              </a:ext>
            </a:extLst>
          </p:cNvPr>
          <p:cNvSpPr>
            <a:spLocks noGrp="1"/>
          </p:cNvSpPr>
          <p:nvPr>
            <p:ph type="title"/>
          </p:nvPr>
        </p:nvSpPr>
        <p:spPr>
          <a:xfrm>
            <a:off x="487217" y="55362"/>
            <a:ext cx="10515600" cy="1325563"/>
          </a:xfrm>
        </p:spPr>
        <p:txBody>
          <a:bodyPr>
            <a:normAutofit/>
          </a:bodyPr>
          <a:lstStyle>
            <a:lvl1pPr>
              <a:defRPr sz="3600">
                <a:latin typeface="IntelOne Display Light" panose="020B0403020203020204"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487217" y="1380925"/>
            <a:ext cx="10515600" cy="3998912"/>
          </a:xfrm>
        </p:spPr>
        <p:txBody>
          <a:bodyPr>
            <a:normAutofit/>
          </a:bodyPr>
          <a:lstStyle>
            <a:lvl1pPr marL="0" indent="0">
              <a:buClrTx/>
              <a:buFont typeface="Arial" panose="020B0604020202020204" pitchFamily="34" charset="0"/>
              <a:buNone/>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803275" indent="-346075">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marL="1143000" indent="-228600">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1600200" indent="-228600">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2057400" indent="-228600">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Tree>
    <p:extLst>
      <p:ext uri="{BB962C8B-B14F-4D97-AF65-F5344CB8AC3E}">
        <p14:creationId xmlns:p14="http://schemas.microsoft.com/office/powerpoint/2010/main" val="301714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4067200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_Middle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6BED7D-D569-42D7-9F12-069C18C3B576}"/>
              </a:ext>
            </a:extLst>
          </p:cNvPr>
          <p:cNvSpPr>
            <a:spLocks noGrp="1"/>
          </p:cNvSpPr>
          <p:nvPr>
            <p:ph type="title"/>
          </p:nvPr>
        </p:nvSpPr>
        <p:spPr>
          <a:xfrm>
            <a:off x="247073" y="2784693"/>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a:t>Click to edit Master title style</a:t>
            </a:r>
          </a:p>
        </p:txBody>
      </p:sp>
      <p:sp>
        <p:nvSpPr>
          <p:cNvPr id="7" name="Text Placeholder 9">
            <a:extLst>
              <a:ext uri="{FF2B5EF4-FFF2-40B4-BE49-F238E27FC236}">
                <a16:creationId xmlns:a16="http://schemas.microsoft.com/office/drawing/2014/main" id="{561A9DAA-C3BB-4385-9293-B4AC1C09835C}"/>
              </a:ext>
            </a:extLst>
          </p:cNvPr>
          <p:cNvSpPr>
            <a:spLocks noGrp="1"/>
          </p:cNvSpPr>
          <p:nvPr>
            <p:ph type="body" sz="quarter" idx="10"/>
          </p:nvPr>
        </p:nvSpPr>
        <p:spPr>
          <a:xfrm>
            <a:off x="247073" y="4242665"/>
            <a:ext cx="10515600" cy="569482"/>
          </a:xfrm>
        </p:spPr>
        <p:txBody>
          <a:bodyPr>
            <a:normAutofit/>
          </a:bodyPr>
          <a:lstStyle>
            <a:lvl1pPr marL="0" indent="0" algn="l">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a:t>Click to edit Master text styles</a:t>
            </a:r>
          </a:p>
        </p:txBody>
      </p:sp>
      <p:sp>
        <p:nvSpPr>
          <p:cNvPr id="8" name="Rectangle 7">
            <a:extLst>
              <a:ext uri="{FF2B5EF4-FFF2-40B4-BE49-F238E27FC236}">
                <a16:creationId xmlns:a16="http://schemas.microsoft.com/office/drawing/2014/main" id="{B280199E-6402-4A47-AF9E-49CBE919EC18}"/>
              </a:ext>
            </a:extLst>
          </p:cNvPr>
          <p:cNvSpPr/>
          <p:nvPr userDrawn="1"/>
        </p:nvSpPr>
        <p:spPr>
          <a:xfrm>
            <a:off x="11734800" y="6393067"/>
            <a:ext cx="457199" cy="464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82AD13B-3823-4A4E-8E3E-36B29C7D2F15}"/>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F3BA46FF-BE4C-40D5-9117-26F774E10EBB}"/>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F6B3439C-D352-4A93-BBAE-FB1967E4B471}"/>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3" name="Picture 12">
            <a:extLst>
              <a:ext uri="{FF2B5EF4-FFF2-40B4-BE49-F238E27FC236}">
                <a16:creationId xmlns:a16="http://schemas.microsoft.com/office/drawing/2014/main" id="{EB6B7DF1-6569-40DD-BF68-964EEE4A57A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47485166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_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8382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838200" y="4196482"/>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4618"/>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4" name="Picture 13">
            <a:extLst>
              <a:ext uri="{FF2B5EF4-FFF2-40B4-BE49-F238E27FC236}">
                <a16:creationId xmlns:a16="http://schemas.microsoft.com/office/drawing/2014/main" id="{A4ACC207-3AA0-4B2D-8017-915C3CA3F0A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8709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USVersionE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03015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Content Slide 4 copy">
    <p:spTree>
      <p:nvGrpSpPr>
        <p:cNvPr id="1" name=""/>
        <p:cNvGrpSpPr/>
        <p:nvPr/>
      </p:nvGrpSpPr>
      <p:grpSpPr>
        <a:xfrm>
          <a:off x="0" y="0"/>
          <a:ext cx="0" cy="0"/>
          <a:chOff x="0" y="0"/>
          <a:chExt cx="0" cy="0"/>
        </a:xfrm>
      </p:grpSpPr>
      <p:sp>
        <p:nvSpPr>
          <p:cNvPr id="64" name="Rectangle"/>
          <p:cNvSpPr/>
          <p:nvPr/>
        </p:nvSpPr>
        <p:spPr>
          <a:xfrm>
            <a:off x="11750073" y="-5406"/>
            <a:ext cx="438151" cy="6429217"/>
          </a:xfrm>
          <a:prstGeom prst="rect">
            <a:avLst/>
          </a:prstGeom>
          <a:solidFill>
            <a:srgbClr val="E9E9E9"/>
          </a:solidFill>
          <a:ln w="12700">
            <a:miter lim="400000"/>
          </a:ln>
        </p:spPr>
        <p:txBody>
          <a:bodyPr lIns="0" tIns="0" rIns="0" bIns="0" anchor="ctr"/>
          <a:lstStyle/>
          <a:p>
            <a:pPr>
              <a:defRPr sz="3200">
                <a:solidFill>
                  <a:srgbClr val="FFFFFF"/>
                </a:solidFill>
                <a:latin typeface="Helvetica"/>
                <a:ea typeface="Helvetica"/>
                <a:cs typeface="Helvetica"/>
                <a:sym typeface="Helvetica"/>
              </a:defRPr>
            </a:pPr>
            <a:endParaRPr sz="1600"/>
          </a:p>
        </p:txBody>
      </p:sp>
      <p:sp>
        <p:nvSpPr>
          <p:cNvPr id="65" name="Rectangle"/>
          <p:cNvSpPr/>
          <p:nvPr/>
        </p:nvSpPr>
        <p:spPr>
          <a:xfrm rot="5400000">
            <a:off x="5660355" y="766299"/>
            <a:ext cx="438151" cy="11753431"/>
          </a:xfrm>
          <a:prstGeom prst="rect">
            <a:avLst/>
          </a:prstGeom>
          <a:solidFill>
            <a:srgbClr val="E9E9E9"/>
          </a:solidFill>
          <a:ln w="12700">
            <a:miter lim="400000"/>
          </a:ln>
        </p:spPr>
        <p:txBody>
          <a:bodyPr lIns="0" tIns="0" rIns="0" bIns="0" anchor="ctr"/>
          <a:lstStyle/>
          <a:p>
            <a:pPr>
              <a:defRPr sz="3200">
                <a:solidFill>
                  <a:srgbClr val="FFFFFF"/>
                </a:solidFill>
                <a:latin typeface="Helvetica"/>
                <a:ea typeface="Helvetica"/>
                <a:cs typeface="Helvetica"/>
                <a:sym typeface="Helvetica"/>
              </a:defRPr>
            </a:pPr>
            <a:endParaRPr sz="1600"/>
          </a:p>
        </p:txBody>
      </p:sp>
      <p:sp>
        <p:nvSpPr>
          <p:cNvPr id="66" name="Line"/>
          <p:cNvSpPr/>
          <p:nvPr/>
        </p:nvSpPr>
        <p:spPr>
          <a:xfrm flipH="1" flipV="1">
            <a:off x="388358" y="329449"/>
            <a:ext cx="3761390" cy="1"/>
          </a:xfrm>
          <a:prstGeom prst="line">
            <a:avLst/>
          </a:prstGeom>
          <a:ln w="12700">
            <a:solidFill>
              <a:srgbClr val="A5A5A5"/>
            </a:solidFill>
            <a:miter/>
          </a:ln>
        </p:spPr>
        <p:txBody>
          <a:bodyPr tIns="45720" bIns="45720"/>
          <a:lstStyle/>
          <a:p>
            <a:pPr algn="l" defTabSz="914400">
              <a:defRPr sz="3600">
                <a:latin typeface="Helvetica"/>
                <a:ea typeface="Helvetica"/>
                <a:cs typeface="Helvetica"/>
                <a:sym typeface="Helvetica"/>
              </a:defRPr>
            </a:pPr>
            <a:endParaRPr sz="1800"/>
          </a:p>
        </p:txBody>
      </p:sp>
      <p:sp>
        <p:nvSpPr>
          <p:cNvPr id="67" name="Sub-section Title"/>
          <p:cNvSpPr txBox="1">
            <a:spLocks noGrp="1"/>
          </p:cNvSpPr>
          <p:nvPr>
            <p:ph type="body" sz="quarter" idx="21"/>
          </p:nvPr>
        </p:nvSpPr>
        <p:spPr>
          <a:xfrm>
            <a:off x="367358" y="445135"/>
            <a:ext cx="4001657" cy="247651"/>
          </a:xfrm>
          <a:prstGeom prst="rect">
            <a:avLst/>
          </a:prstGeom>
        </p:spPr>
        <p:txBody>
          <a:bodyPr anchor="t">
            <a:spAutoFit/>
          </a:bodyPr>
          <a:lstStyle>
            <a:lvl1pPr marL="0" indent="0">
              <a:lnSpc>
                <a:spcPct val="80000"/>
              </a:lnSpc>
              <a:spcBef>
                <a:spcPts val="0"/>
              </a:spcBef>
              <a:buSzTx/>
              <a:buNone/>
              <a:defRPr sz="1200">
                <a:solidFill>
                  <a:srgbClr val="0D295C"/>
                </a:solidFill>
                <a:latin typeface="+mn-lt"/>
                <a:ea typeface="+mn-ea"/>
                <a:cs typeface="+mn-cs"/>
                <a:sym typeface="IntelOne Display Medium"/>
              </a:defRPr>
            </a:lvl1pPr>
          </a:lstStyle>
          <a:p>
            <a:r>
              <a:t>Sub-section Title</a:t>
            </a:r>
          </a:p>
        </p:txBody>
      </p:sp>
      <p:sp>
        <p:nvSpPr>
          <p:cNvPr id="68" name="Sub-section headline"/>
          <p:cNvSpPr txBox="1">
            <a:spLocks noGrp="1"/>
          </p:cNvSpPr>
          <p:nvPr>
            <p:ph type="body" sz="quarter" idx="22"/>
          </p:nvPr>
        </p:nvSpPr>
        <p:spPr>
          <a:xfrm>
            <a:off x="367358" y="698500"/>
            <a:ext cx="2555441" cy="830997"/>
          </a:xfrm>
          <a:prstGeom prst="rect">
            <a:avLst/>
          </a:prstGeom>
        </p:spPr>
        <p:txBody>
          <a:bodyPr anchor="t">
            <a:spAutoFit/>
          </a:bodyPr>
          <a:lstStyle>
            <a:lvl1pPr marL="0" indent="0">
              <a:lnSpc>
                <a:spcPct val="80000"/>
              </a:lnSpc>
              <a:spcBef>
                <a:spcPts val="0"/>
              </a:spcBef>
              <a:buSzTx/>
              <a:buNone/>
              <a:defRPr sz="3000">
                <a:solidFill>
                  <a:srgbClr val="0D295B"/>
                </a:solidFill>
                <a:latin typeface="IntelOne Display Light"/>
                <a:ea typeface="IntelOne Display Light"/>
                <a:cs typeface="IntelOne Display Light"/>
                <a:sym typeface="IntelOne Display Light"/>
              </a:defRPr>
            </a:lvl1pPr>
          </a:lstStyle>
          <a:p>
            <a:r>
              <a:t>Sub-section headline</a:t>
            </a:r>
          </a:p>
        </p:txBody>
      </p:sp>
      <p:sp>
        <p:nvSpPr>
          <p:cNvPr id="69" name="Lorem ipsum dolor sit amet, consectetur adipiscing elit, sed do eiusmod tempor incididunt ut labore et dolore magna aliqua. Ut enim ad minim veniam, quis nostrud exercitation ullamco laboris nisi ut aliquip ex ea commodo consequat. Duis aute irure dolor "/>
          <p:cNvSpPr txBox="1">
            <a:spLocks noGrp="1"/>
          </p:cNvSpPr>
          <p:nvPr>
            <p:ph type="body" sz="quarter" idx="23"/>
          </p:nvPr>
        </p:nvSpPr>
        <p:spPr>
          <a:xfrm>
            <a:off x="344751" y="1828800"/>
            <a:ext cx="3764699" cy="1833881"/>
          </a:xfrm>
          <a:prstGeom prst="rect">
            <a:avLst/>
          </a:prstGeom>
        </p:spPr>
        <p:txBody>
          <a:bodyPr lIns="91439" tIns="91439" rIns="91439" bIns="91439" anchor="t">
            <a:spAutoFit/>
          </a:bodyPr>
          <a:lstStyle>
            <a:lvl1pPr marL="0" indent="0" defTabSz="914400">
              <a:lnSpc>
                <a:spcPct val="110000"/>
              </a:lnSpc>
              <a:spcBef>
                <a:spcPts val="1300"/>
              </a:spcBef>
              <a:buSzTx/>
              <a:buNone/>
              <a:tabLst>
                <a:tab pos="2019300" algn="l"/>
              </a:tabLst>
              <a:defRPr sz="1100" spc="33">
                <a:latin typeface="IntelOne Text"/>
                <a:ea typeface="IntelOne Text"/>
                <a:cs typeface="IntelOne Text"/>
                <a:sym typeface="IntelOne Text"/>
              </a:defRPr>
            </a:lvl1pPr>
          </a:lstStyle>
          <a:p>
            <a: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70" name="Slide Number"/>
          <p:cNvSpPr txBox="1">
            <a:spLocks noGrp="1"/>
          </p:cNvSpPr>
          <p:nvPr>
            <p:ph type="sldNum" sz="quarter" idx="2"/>
          </p:nvPr>
        </p:nvSpPr>
        <p:spPr>
          <a:xfrm>
            <a:off x="11883354" y="6540500"/>
            <a:ext cx="184287" cy="190500"/>
          </a:xfrm>
          <a:prstGeom prst="rect">
            <a:avLst/>
          </a:prstGeom>
        </p:spPr>
        <p:txBody>
          <a:bodyPr/>
          <a:lstStyle>
            <a:lvl1pPr>
              <a:defRPr sz="900">
                <a:latin typeface="Helvetica"/>
                <a:ea typeface="Helvetica"/>
                <a:cs typeface="Helvetica"/>
                <a:sym typeface="Helvetica"/>
              </a:defRPr>
            </a:lvl1pPr>
          </a:lstStyle>
          <a:p>
            <a:fld id="{86CB4B4D-7CA3-9044-876B-883B54F8677D}" type="slidenum">
              <a:t>‹#›</a:t>
            </a:fld>
            <a:endParaRPr/>
          </a:p>
        </p:txBody>
      </p:sp>
      <p:pic>
        <p:nvPicPr>
          <p:cNvPr id="71" name="Image" descr="Image"/>
          <p:cNvPicPr>
            <a:picLocks noChangeAspect="1"/>
          </p:cNvPicPr>
          <p:nvPr/>
        </p:nvPicPr>
        <p:blipFill>
          <a:blip r:embed="rId2"/>
          <a:stretch>
            <a:fillRect/>
          </a:stretch>
        </p:blipFill>
        <p:spPr>
          <a:xfrm>
            <a:off x="10591014" y="6511152"/>
            <a:ext cx="989661" cy="261845"/>
          </a:xfrm>
          <a:prstGeom prst="rect">
            <a:avLst/>
          </a:prstGeom>
          <a:ln w="12700">
            <a:miter lim="400000"/>
          </a:ln>
        </p:spPr>
      </p:pic>
    </p:spTree>
    <p:extLst>
      <p:ext uri="{BB962C8B-B14F-4D97-AF65-F5344CB8AC3E}">
        <p14:creationId xmlns:p14="http://schemas.microsoft.com/office/powerpoint/2010/main" val="4241555600"/>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p:cNvSpPr>
            <a:spLocks noGrp="1" noEditPoints="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p:cNvSpPr>
            <a:spLocks noGrp="1" noEditPoints="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p>
        </p:txBody>
      </p:sp>
      <p:sp>
        <p:nvSpPr>
          <p:cNvPr id="10" name="Picture Placeholder 8"/>
          <p:cNvSpPr>
            <a:spLocks noGrp="1" noEditPoints="1"/>
          </p:cNvSpPr>
          <p:nvPr>
            <p:ph type="pic" sz="quarter" idx="10"/>
          </p:nvPr>
        </p:nvSpPr>
        <p:spPr>
          <a:xfrm>
            <a:off x="874642" y="-695294"/>
            <a:ext cx="6678652" cy="6678652"/>
          </a:xfrm>
          <a:prstGeom prst="flowChartDelay">
            <a:avLst/>
          </a:prstGeom>
        </p:spPr>
        <p:txBody>
          <a:bodyPr/>
          <a:lstStyle/>
          <a:p>
            <a:pPr lvl="0"/>
            <a:endParaRPr lang="en-US"/>
          </a:p>
        </p:txBody>
      </p:sp>
      <p:sp>
        <p:nvSpPr>
          <p:cNvPr id="11" name="Rectangle 10"/>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a:srcRect/>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885766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874957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4784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9063769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3718642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with Fram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Intel Clear" panose="020B0604020203020204" pitchFamily="34" charset="0"/>
              <a:sym typeface="Helvetica Neue"/>
            </a:endParaRPr>
          </a:p>
        </p:txBody>
      </p:sp>
    </p:spTree>
    <p:extLst>
      <p:ext uri="{BB962C8B-B14F-4D97-AF65-F5344CB8AC3E}">
        <p14:creationId xmlns:p14="http://schemas.microsoft.com/office/powerpoint/2010/main" val="31764337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Blue 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681229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 Blue B">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4755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Tree>
    <p:extLst>
      <p:ext uri="{BB962C8B-B14F-4D97-AF65-F5344CB8AC3E}">
        <p14:creationId xmlns:p14="http://schemas.microsoft.com/office/powerpoint/2010/main" val="25430346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Whit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50104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73165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147995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0655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05938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2259314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41748865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endParaRPr lang="en-US" dirty="0"/>
          </a:p>
        </p:txBody>
      </p:sp>
    </p:spTree>
    <p:extLst>
      <p:ext uri="{BB962C8B-B14F-4D97-AF65-F5344CB8AC3E}">
        <p14:creationId xmlns:p14="http://schemas.microsoft.com/office/powerpoint/2010/main" val="35312777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43171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Quot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Intel Clear" panose="020B0604020203020204" pitchFamily="34"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Intel Clear" panose="020B0604020203020204" pitchFamily="34"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Intel Clear" panose="020B0604020203020204" pitchFamily="34" charset="0"/>
              <a:sym typeface="Helvetica Neue"/>
            </a:endParaRPr>
          </a:p>
        </p:txBody>
      </p:sp>
    </p:spTree>
    <p:extLst>
      <p:ext uri="{BB962C8B-B14F-4D97-AF65-F5344CB8AC3E}">
        <p14:creationId xmlns:p14="http://schemas.microsoft.com/office/powerpoint/2010/main" val="2368476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23999989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38771497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gu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Intel Clear" panose="020B0604020203020204" pitchFamily="34"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Intel Clear" panose="020B0604020203020204" pitchFamily="34"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Intel Clear" panose="020B0604020203020204" pitchFamily="34" charset="0"/>
              <a:sym typeface="Helvetica Neue"/>
            </a:endParaRPr>
          </a:p>
        </p:txBody>
      </p:sp>
    </p:spTree>
    <p:extLst>
      <p:ext uri="{BB962C8B-B14F-4D97-AF65-F5344CB8AC3E}">
        <p14:creationId xmlns:p14="http://schemas.microsoft.com/office/powerpoint/2010/main" val="17695941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Intel Clear" panose="020B0604020203020204" pitchFamily="34" charset="0"/>
              <a:sym typeface="Helvetica Neue"/>
            </a:endParaRPr>
          </a:p>
        </p:txBody>
      </p:sp>
    </p:spTree>
    <p:extLst>
      <p:ext uri="{BB962C8B-B14F-4D97-AF65-F5344CB8AC3E}">
        <p14:creationId xmlns:p14="http://schemas.microsoft.com/office/powerpoint/2010/main" val="29341236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Blue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Intel Clear" panose="020B0604020203020204" pitchFamily="34"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Intel Clear" panose="020B0604020203020204" pitchFamily="34"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Intel Clear" panose="020B0604020203020204" pitchFamily="34" charset="0"/>
              <a:sym typeface="Helvetica Neue"/>
            </a:endParaRPr>
          </a:p>
        </p:txBody>
      </p:sp>
      <p:grpSp>
        <p:nvGrpSpPr>
          <p:cNvPr id="3" name="Group 2">
            <a:extLst>
              <a:ext uri="{FF2B5EF4-FFF2-40B4-BE49-F238E27FC236}">
                <a16:creationId xmlns:a16="http://schemas.microsoft.com/office/drawing/2014/main" id="{341B807F-E5A0-4B47-8126-0798D03DDEEE}"/>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grpSp>
    </p:spTree>
    <p:extLst>
      <p:ext uri="{BB962C8B-B14F-4D97-AF65-F5344CB8AC3E}">
        <p14:creationId xmlns:p14="http://schemas.microsoft.com/office/powerpoint/2010/main" val="39825291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Blue B">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Intel Clear" panose="020B0604020203020204" pitchFamily="34"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Intel Clear" panose="020B0604020203020204" pitchFamily="34"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Intel Clear" panose="020B0604020203020204" pitchFamily="34"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grpSp>
    </p:spTree>
    <p:extLst>
      <p:ext uri="{BB962C8B-B14F-4D97-AF65-F5344CB8AC3E}">
        <p14:creationId xmlns:p14="http://schemas.microsoft.com/office/powerpoint/2010/main" val="42115734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with Frame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Intel Clear" panose="020B0604020203020204" pitchFamily="34"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Intel Clear" panose="020B0604020203020204" pitchFamily="34"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Intel Clear" panose="020B0604020203020204" pitchFamily="34" charset="0"/>
              </a:rPr>
              <a:t>Department or Event Name</a:t>
            </a:r>
          </a:p>
        </p:txBody>
      </p:sp>
    </p:spTree>
    <p:extLst>
      <p:ext uri="{BB962C8B-B14F-4D97-AF65-F5344CB8AC3E}">
        <p14:creationId xmlns:p14="http://schemas.microsoft.com/office/powerpoint/2010/main" val="21975446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Intel Logo">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42730312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9426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892803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p:bg>
      <p:bgPr>
        <a:solidFill>
          <a:srgbClr val="1F31A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1" name="Picture 10">
            <a:extLst>
              <a:ext uri="{FF2B5EF4-FFF2-40B4-BE49-F238E27FC236}">
                <a16:creationId xmlns:a16="http://schemas.microsoft.com/office/drawing/2014/main" id="{30BD1181-CE3D-5745-AE82-02C37EE3E3D6}"/>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1325736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951356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6632591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7808139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1F31A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7582383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rgbClr val="5B69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5684150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rgbClr val="98A1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4349032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rgbClr val="C8132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26947346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rgbClr val="FF566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8227694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rgbClr val="FF858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5741583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rgbClr val="005C84"/>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16642934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rgbClr val="02C8F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577745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42661972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divider">
    <p:bg>
      <p:bgPr>
        <a:solidFill>
          <a:srgbClr val="7ADE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0083974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_divider">
    <p:bg>
      <p:bgPr>
        <a:solidFill>
          <a:srgbClr val="CA8F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5284578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divider">
    <p:bg>
      <p:bgPr>
        <a:solidFill>
          <a:srgbClr val="F7CC4A"/>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373236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361703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3_divider">
    <p:bg>
      <p:bgPr>
        <a:solidFill>
          <a:srgbClr val="515A3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1858566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4_divider">
    <p:bg>
      <p:bgPr>
        <a:solidFill>
          <a:srgbClr val="8BAE4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5694905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5_divider">
    <p:bg>
      <p:bgPr>
        <a:solidFill>
          <a:srgbClr val="ADCC6E"/>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5417472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6_divider">
    <p:bg>
      <p:bgPr>
        <a:solidFill>
          <a:srgbClr val="272727"/>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2350671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7_divider">
    <p:bg>
      <p:bgPr>
        <a:solidFill>
          <a:srgbClr val="AEAEA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4"/>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32297911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8_divider">
    <p:bg>
      <p:bgPr>
        <a:solidFill>
          <a:srgbClr val="E9E9E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625034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107495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257224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0_divider">
    <p:bg>
      <p:bgPr>
        <a:solidFill>
          <a:srgbClr val="5B69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34090926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8720535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Title Slide Blue A">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434797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Title Slide Blue B">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Intel Clear" panose="020B0604020203020204" pitchFamily="34"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706826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29034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543512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176034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61022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513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70669294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6535132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endParaRPr lang="en-US" dirty="0"/>
          </a:p>
        </p:txBody>
      </p:sp>
    </p:spTree>
    <p:extLst>
      <p:ext uri="{BB962C8B-B14F-4D97-AF65-F5344CB8AC3E}">
        <p14:creationId xmlns:p14="http://schemas.microsoft.com/office/powerpoint/2010/main" val="41850886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12265302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Intel Clear" panose="020B0604020203020204" pitchFamily="34"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Intel Clear" panose="020B0604020203020204" pitchFamily="34"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Intel Clear" panose="020B0604020203020204" pitchFamily="34" charset="0"/>
              <a:sym typeface="Helvetica Neue"/>
            </a:endParaRPr>
          </a:p>
        </p:txBody>
      </p:sp>
    </p:spTree>
    <p:extLst>
      <p:ext uri="{BB962C8B-B14F-4D97-AF65-F5344CB8AC3E}">
        <p14:creationId xmlns:p14="http://schemas.microsoft.com/office/powerpoint/2010/main" val="14162739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4900240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Segu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Intel Clear" panose="020B0604020203020204" pitchFamily="34"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Intel Clear" panose="020B0604020203020204" pitchFamily="34"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Intel Clear" panose="020B0604020203020204" pitchFamily="34" charset="0"/>
              <a:sym typeface="Helvetica Neue"/>
            </a:endParaRPr>
          </a:p>
        </p:txBody>
      </p:sp>
    </p:spTree>
    <p:extLst>
      <p:ext uri="{BB962C8B-B14F-4D97-AF65-F5344CB8AC3E}">
        <p14:creationId xmlns:p14="http://schemas.microsoft.com/office/powerpoint/2010/main" val="204364290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Whit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Intel Clear" panose="020B0604020203020204" pitchFamily="34" charset="0"/>
              <a:sym typeface="Helvetica Neue"/>
            </a:endParaRPr>
          </a:p>
        </p:txBody>
      </p:sp>
    </p:spTree>
    <p:extLst>
      <p:ext uri="{BB962C8B-B14F-4D97-AF65-F5344CB8AC3E}">
        <p14:creationId xmlns:p14="http://schemas.microsoft.com/office/powerpoint/2010/main" val="12826123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Title and Content Blue B">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Intel Clear" panose="020B0604020203020204" pitchFamily="34"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Intel Clear" panose="020B0604020203020204" pitchFamily="34"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Intel Clear" panose="020B0604020203020204" pitchFamily="34"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grpSp>
    </p:spTree>
    <p:extLst>
      <p:ext uri="{BB962C8B-B14F-4D97-AF65-F5344CB8AC3E}">
        <p14:creationId xmlns:p14="http://schemas.microsoft.com/office/powerpoint/2010/main" val="41661276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Title with Frame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Intel Clear" panose="020B0604020203020204" pitchFamily="34"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Intel Clear" panose="020B0604020203020204" pitchFamily="34"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Intel Clear" panose="020B0604020203020204" pitchFamily="34" charset="0"/>
              </a:rPr>
              <a:t>Department or Event Name</a:t>
            </a:r>
          </a:p>
        </p:txBody>
      </p:sp>
    </p:spTree>
    <p:extLst>
      <p:ext uri="{BB962C8B-B14F-4D97-AF65-F5344CB8AC3E}">
        <p14:creationId xmlns:p14="http://schemas.microsoft.com/office/powerpoint/2010/main" val="25959073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Intel Logo">
    <p:bg>
      <p:bgPr>
        <a:solidFill>
          <a:schemeClr val="accent1"/>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112560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151319873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05312196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_USF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188440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nd Slide_USF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1DDE7F-94DA-4BEA-A04B-ECCCFDEFA590}"/>
              </a:ext>
            </a:extLst>
          </p:cNvPr>
          <p:cNvSpPr txBox="1">
            <a:spLocks/>
          </p:cNvSpPr>
          <p:nvPr userDrawn="1"/>
        </p:nvSpPr>
        <p:spPr>
          <a:xfrm>
            <a:off x="8017438" y="1842906"/>
            <a:ext cx="3598410" cy="187485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500" kern="1200">
                <a:solidFill>
                  <a:srgbClr val="0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dirty="0">
                <a:ln>
                  <a:noFill/>
                </a:ln>
                <a:solidFill>
                  <a:srgbClr val="000000"/>
                </a:solidFill>
                <a:effectLst/>
                <a:uLnTx/>
                <a:uFillTx/>
                <a:latin typeface="IntelOne Display Light"/>
              </a:rPr>
              <a:t>Click to edit Master title style</a:t>
            </a:r>
          </a:p>
        </p:txBody>
      </p:sp>
      <p:sp>
        <p:nvSpPr>
          <p:cNvPr id="8" name="Subtitle 2">
            <a:extLst>
              <a:ext uri="{FF2B5EF4-FFF2-40B4-BE49-F238E27FC236}">
                <a16:creationId xmlns:a16="http://schemas.microsoft.com/office/drawing/2014/main" id="{D0380E54-5BF9-4C60-A602-75721AA5C07F}"/>
              </a:ext>
            </a:extLst>
          </p:cNvPr>
          <p:cNvSpPr txBox="1">
            <a:spLocks/>
          </p:cNvSpPr>
          <p:nvPr userDrawn="1"/>
        </p:nvSpPr>
        <p:spPr>
          <a:xfrm>
            <a:off x="8017438" y="3809833"/>
            <a:ext cx="3598410" cy="93060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400" kern="1200">
                <a:solidFill>
                  <a:srgbClr val="000000"/>
                </a:solidFill>
                <a:latin typeface="+mj-lt"/>
                <a:ea typeface="+mn-ea"/>
                <a:cs typeface="+mn-cs"/>
              </a:defRPr>
            </a:lvl1pPr>
            <a:lvl2pPr marL="457200" indent="0" algn="ctr" defTabSz="914400" rtl="0" eaLnBrk="1" latinLnBrk="0" hangingPunct="1">
              <a:lnSpc>
                <a:spcPct val="90000"/>
              </a:lnSpc>
              <a:spcBef>
                <a:spcPts val="500"/>
              </a:spcBef>
              <a:buFont typeface="IntelOne Display Regular" panose="020B0503020203020204" pitchFamily="34" charset="0"/>
              <a:buNone/>
              <a:defRPr sz="20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IntelOne Display Regular" panose="020B0503020203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b="0" i="0" u="none" strike="noStrike" kern="1200" cap="none" spc="0" normalizeH="0" baseline="0" noProof="0" dirty="0">
                <a:ln>
                  <a:noFill/>
                </a:ln>
                <a:solidFill>
                  <a:srgbClr val="000000"/>
                </a:solidFill>
                <a:effectLst/>
                <a:uLnTx/>
                <a:uFillTx/>
                <a:latin typeface="IntelOne Display Light"/>
              </a:rPr>
              <a:t>Click to edit Master subtitle style</a:t>
            </a:r>
          </a:p>
        </p:txBody>
      </p:sp>
    </p:spTree>
    <p:extLst>
      <p:ext uri="{BB962C8B-B14F-4D97-AF65-F5344CB8AC3E}">
        <p14:creationId xmlns:p14="http://schemas.microsoft.com/office/powerpoint/2010/main" val="4632871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7" name="Picture 6" descr="Two people looking at a tablet&#10;&#10;Description automatically generated with medium confidence">
            <a:extLst>
              <a:ext uri="{FF2B5EF4-FFF2-40B4-BE49-F238E27FC236}">
                <a16:creationId xmlns:a16="http://schemas.microsoft.com/office/drawing/2014/main" id="{EB6201E7-1DB4-4CDB-9727-4D2D1A8678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Subtitle 5">
            <a:extLst>
              <a:ext uri="{FF2B5EF4-FFF2-40B4-BE49-F238E27FC236}">
                <a16:creationId xmlns:a16="http://schemas.microsoft.com/office/drawing/2014/main" id="{5A8CBDA1-3828-428F-90D7-D8E7310B10EF}"/>
              </a:ext>
            </a:extLst>
          </p:cNvPr>
          <p:cNvSpPr txBox="1">
            <a:spLocks/>
          </p:cNvSpPr>
          <p:nvPr userDrawn="1"/>
        </p:nvSpPr>
        <p:spPr>
          <a:xfrm>
            <a:off x="1482438" y="5246255"/>
            <a:ext cx="6734282"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endParaRPr lang="en-US" sz="2400" kern="0">
              <a:solidFill>
                <a:srgbClr val="FFFFFF"/>
              </a:solidFill>
              <a:latin typeface="IntelOne Display Medium" panose="020B0703020203020204" pitchFamily="34" charset="0"/>
            </a:endParaRPr>
          </a:p>
        </p:txBody>
      </p:sp>
      <p:sp>
        <p:nvSpPr>
          <p:cNvPr id="10" name="Title 9">
            <a:extLst>
              <a:ext uri="{FF2B5EF4-FFF2-40B4-BE49-F238E27FC236}">
                <a16:creationId xmlns:a16="http://schemas.microsoft.com/office/drawing/2014/main" id="{EE45FE4C-AF2B-4796-AFD4-D709A1CABFF8}"/>
              </a:ext>
            </a:extLst>
          </p:cNvPr>
          <p:cNvSpPr>
            <a:spLocks noGrp="1"/>
          </p:cNvSpPr>
          <p:nvPr>
            <p:ph type="title"/>
          </p:nvPr>
        </p:nvSpPr>
        <p:spPr>
          <a:xfrm>
            <a:off x="1482437" y="2766218"/>
            <a:ext cx="5491017" cy="2480037"/>
          </a:xfrm>
        </p:spPr>
        <p:txBody>
          <a:bodyPr>
            <a:noAutofit/>
          </a:bodyPr>
          <a:lstStyle>
            <a:lvl1pPr>
              <a:defRPr sz="6000">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3FBB7E08-F8E9-4EC0-BFD1-931AAA71B2F2}"/>
              </a:ext>
            </a:extLst>
          </p:cNvPr>
          <p:cNvSpPr>
            <a:spLocks noGrp="1"/>
          </p:cNvSpPr>
          <p:nvPr>
            <p:ph type="body" sz="quarter" idx="10"/>
          </p:nvPr>
        </p:nvSpPr>
        <p:spPr>
          <a:xfrm>
            <a:off x="1482438" y="5347422"/>
            <a:ext cx="5491016" cy="914400"/>
          </a:xfrm>
        </p:spPr>
        <p:txBody>
          <a:bodyPr>
            <a:normAutofit/>
          </a:bodyPr>
          <a:lstStyle>
            <a:lvl1pPr marL="0" indent="0">
              <a:buNone/>
              <a:defRPr sz="2400">
                <a:solidFill>
                  <a:schemeClr val="bg1"/>
                </a:solidFill>
                <a:latin typeface="IntelOne Display Medium" panose="020B0703020203020204" pitchFamily="34" charset="0"/>
              </a:defRPr>
            </a:lvl1pPr>
          </a:lstStyle>
          <a:p>
            <a:pPr lvl="0"/>
            <a:endParaRPr lang="en-US"/>
          </a:p>
        </p:txBody>
      </p:sp>
    </p:spTree>
    <p:extLst>
      <p:ext uri="{BB962C8B-B14F-4D97-AF65-F5344CB8AC3E}">
        <p14:creationId xmlns:p14="http://schemas.microsoft.com/office/powerpoint/2010/main" val="275322521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174"/>
            <a:ext cx="12202447" cy="6861174"/>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71027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63018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rgbClr val="FFE1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a:xfrm>
            <a:off x="484237" y="106709"/>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484237" y="1432272"/>
            <a:ext cx="10069513" cy="3473450"/>
          </a:xfrm>
        </p:spPr>
        <p:txBody>
          <a:bodyPr>
            <a:normAutofit/>
          </a:bodyPr>
          <a:lstStyle>
            <a:lvl1pPr marL="360363" indent="-360363">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1pPr>
            <a:lvl2pPr marL="457200" indent="0">
              <a:buNone/>
              <a:defRPr/>
            </a:lvl2pPr>
          </a:lstStyle>
          <a:p>
            <a:pPr lvl="0"/>
            <a:r>
              <a:rPr lang="en-US" dirty="0"/>
              <a:t>Click to edit Master text styles</a:t>
            </a:r>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234048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BE35-7284-41BD-A052-C38A3C9C757B}"/>
              </a:ext>
            </a:extLst>
          </p:cNvPr>
          <p:cNvSpPr>
            <a:spLocks noGrp="1"/>
          </p:cNvSpPr>
          <p:nvPr>
            <p:ph type="title"/>
          </p:nvPr>
        </p:nvSpPr>
        <p:spPr>
          <a:xfrm>
            <a:off x="431800" y="118268"/>
            <a:ext cx="10515600" cy="1325563"/>
          </a:xfrm>
        </p:spPr>
        <p:txBody>
          <a:bodyPr>
            <a:normAutofit/>
          </a:bodyPr>
          <a:lstStyle>
            <a:lvl1pPr>
              <a:defRPr sz="3600">
                <a:latin typeface="IntelOne Display Light" panose="020B0403020203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431799" y="1443831"/>
            <a:ext cx="10515600" cy="3998912"/>
          </a:xfrm>
        </p:spPr>
        <p:txBody>
          <a:bodyPr>
            <a:normAutofit/>
          </a:bodyPr>
          <a:lstStyle>
            <a:lvl1pPr marL="0" indent="0">
              <a:buClrTx/>
              <a:buFont typeface="Arial" panose="020B0604020202020204" pitchFamily="34" charset="0"/>
              <a:buNone/>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1pPr>
            <a:lvl2pPr marL="803275" indent="-346075">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2pPr>
            <a:lvl3pPr marL="11430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3pPr>
            <a:lvl4pPr marL="16002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4pPr>
            <a:lvl5pPr marL="20574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Tree>
    <p:extLst>
      <p:ext uri="{BB962C8B-B14F-4D97-AF65-F5344CB8AC3E}">
        <p14:creationId xmlns:p14="http://schemas.microsoft.com/office/powerpoint/2010/main" val="404804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ddle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6BED7D-D569-42D7-9F12-069C18C3B576}"/>
              </a:ext>
            </a:extLst>
          </p:cNvPr>
          <p:cNvSpPr>
            <a:spLocks noGrp="1"/>
          </p:cNvSpPr>
          <p:nvPr>
            <p:ph type="title"/>
          </p:nvPr>
        </p:nvSpPr>
        <p:spPr>
          <a:xfrm>
            <a:off x="247073" y="2766218"/>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a:t>Click to edit Master title style</a:t>
            </a:r>
          </a:p>
        </p:txBody>
      </p:sp>
      <p:sp>
        <p:nvSpPr>
          <p:cNvPr id="7" name="Text Placeholder 9">
            <a:extLst>
              <a:ext uri="{FF2B5EF4-FFF2-40B4-BE49-F238E27FC236}">
                <a16:creationId xmlns:a16="http://schemas.microsoft.com/office/drawing/2014/main" id="{561A9DAA-C3BB-4385-9293-B4AC1C09835C}"/>
              </a:ext>
            </a:extLst>
          </p:cNvPr>
          <p:cNvSpPr>
            <a:spLocks noGrp="1"/>
          </p:cNvSpPr>
          <p:nvPr>
            <p:ph type="body" sz="quarter" idx="10"/>
          </p:nvPr>
        </p:nvSpPr>
        <p:spPr>
          <a:xfrm>
            <a:off x="247073" y="4116720"/>
            <a:ext cx="10515600" cy="569482"/>
          </a:xfrm>
        </p:spPr>
        <p:txBody>
          <a:bodyPr>
            <a:normAutofit/>
          </a:bodyPr>
          <a:lstStyle>
            <a:lvl1pPr marL="0" indent="0" algn="l">
              <a:buNone/>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8" name="Rectangle 7">
            <a:extLst>
              <a:ext uri="{FF2B5EF4-FFF2-40B4-BE49-F238E27FC236}">
                <a16:creationId xmlns:a16="http://schemas.microsoft.com/office/drawing/2014/main" id="{B280199E-6402-4A47-AF9E-49CBE919EC18}"/>
              </a:ext>
            </a:extLst>
          </p:cNvPr>
          <p:cNvSpPr/>
          <p:nvPr userDrawn="1"/>
        </p:nvSpPr>
        <p:spPr>
          <a:xfrm>
            <a:off x="11734800" y="6393067"/>
            <a:ext cx="457199" cy="464933"/>
          </a:xfrm>
          <a:prstGeom prst="rect">
            <a:avLst/>
          </a:prstGeom>
          <a:solidFill>
            <a:srgbClr val="FFE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9" name="Rectangle 8">
            <a:extLst>
              <a:ext uri="{FF2B5EF4-FFF2-40B4-BE49-F238E27FC236}">
                <a16:creationId xmlns:a16="http://schemas.microsoft.com/office/drawing/2014/main" id="{782AD13B-3823-4A4E-8E3E-36B29C7D2F15}"/>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Rectangle 9">
            <a:extLst>
              <a:ext uri="{FF2B5EF4-FFF2-40B4-BE49-F238E27FC236}">
                <a16:creationId xmlns:a16="http://schemas.microsoft.com/office/drawing/2014/main" id="{F3BA46FF-BE4C-40D5-9117-26F774E10EBB}"/>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2" name="Slide Number Placeholder 4">
            <a:extLst>
              <a:ext uri="{FF2B5EF4-FFF2-40B4-BE49-F238E27FC236}">
                <a16:creationId xmlns:a16="http://schemas.microsoft.com/office/drawing/2014/main" id="{F6B3439C-D352-4A93-BBAE-FB1967E4B471}"/>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3" name="Picture 12">
            <a:extLst>
              <a:ext uri="{FF2B5EF4-FFF2-40B4-BE49-F238E27FC236}">
                <a16:creationId xmlns:a16="http://schemas.microsoft.com/office/drawing/2014/main" id="{EB6B7DF1-6569-40DD-BF68-964EEE4A57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427939147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solidFill>
            <a:srgbClr val="FFE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Intel Clear" panose="020B0604020203020204" pitchFamily="34" charset="0"/>
            </a:endParaRPr>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8382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838200" y="4196482"/>
            <a:ext cx="10515600" cy="1724025"/>
          </a:xfrm>
        </p:spPr>
        <p:txBody>
          <a:bodyPr>
            <a:normAutofit/>
          </a:bodyPr>
          <a:lstStyle>
            <a:lvl1pPr marL="0" indent="0" algn="ctr">
              <a:buNone/>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3695"/>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4" name="Picture 13">
            <a:extLst>
              <a:ext uri="{FF2B5EF4-FFF2-40B4-BE49-F238E27FC236}">
                <a16:creationId xmlns:a16="http://schemas.microsoft.com/office/drawing/2014/main" id="{A4ACC207-3AA0-4B2D-8017-915C3CA3F0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371600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Recap Visual Slide">
    <p:spTree>
      <p:nvGrpSpPr>
        <p:cNvPr id="1" name=""/>
        <p:cNvGrpSpPr/>
        <p:nvPr/>
      </p:nvGrpSpPr>
      <p:grpSpPr>
        <a:xfrm>
          <a:off x="0" y="0"/>
          <a:ext cx="0" cy="0"/>
          <a:chOff x="0" y="0"/>
          <a:chExt cx="0" cy="0"/>
        </a:xfrm>
      </p:grpSpPr>
      <p:pic>
        <p:nvPicPr>
          <p:cNvPr id="8" name="Picture 7" descr="A picture containing text, person, yellow&#10;&#10;Description automatically generated">
            <a:extLst>
              <a:ext uri="{FF2B5EF4-FFF2-40B4-BE49-F238E27FC236}">
                <a16:creationId xmlns:a16="http://schemas.microsoft.com/office/drawing/2014/main" id="{DD0D5D53-61B5-4DC8-99D1-C4DF735C1D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4">
            <a:extLst>
              <a:ext uri="{FF2B5EF4-FFF2-40B4-BE49-F238E27FC236}">
                <a16:creationId xmlns:a16="http://schemas.microsoft.com/office/drawing/2014/main" id="{8A732683-D02F-4F0C-97AF-E78A422C5052}"/>
              </a:ext>
            </a:extLst>
          </p:cNvPr>
          <p:cNvSpPr txBox="1">
            <a:spLocks/>
          </p:cNvSpPr>
          <p:nvPr userDrawn="1"/>
        </p:nvSpPr>
        <p:spPr>
          <a:xfrm>
            <a:off x="8880600" y="2827905"/>
            <a:ext cx="2757218"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a:ln>
                  <a:noFill/>
                </a:ln>
                <a:solidFill>
                  <a:srgbClr val="000000"/>
                </a:solidFill>
                <a:effectLst/>
                <a:uLnTx/>
                <a:uFillTx/>
                <a:latin typeface="IntelOne Display Light"/>
                <a:ea typeface="+mj-ea"/>
                <a:cs typeface="+mj-cs"/>
              </a:rPr>
              <a:t>Recap</a:t>
            </a:r>
          </a:p>
        </p:txBody>
      </p:sp>
    </p:spTree>
    <p:extLst>
      <p:ext uri="{BB962C8B-B14F-4D97-AF65-F5344CB8AC3E}">
        <p14:creationId xmlns:p14="http://schemas.microsoft.com/office/powerpoint/2010/main" val="115795883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theme" Target="../theme/theme2.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2.xml"/><Relationship Id="rId1"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theme" Target="../theme/theme4.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theme" Target="../theme/theme5.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theme" Target="../theme/theme6.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9" Type="http://schemas.openxmlformats.org/officeDocument/2006/relationships/slideLayout" Target="../slideLayouts/slideLayout179.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42" Type="http://schemas.openxmlformats.org/officeDocument/2006/relationships/slideLayout" Target="../slideLayouts/slideLayout182.xml"/><Relationship Id="rId7" Type="http://schemas.openxmlformats.org/officeDocument/2006/relationships/slideLayout" Target="../slideLayouts/slideLayout14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40" Type="http://schemas.openxmlformats.org/officeDocument/2006/relationships/slideLayout" Target="../slideLayouts/slideLayout180.xml"/><Relationship Id="rId45" Type="http://schemas.openxmlformats.org/officeDocument/2006/relationships/slideLayout" Target="../slideLayouts/slideLayout185.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4" Type="http://schemas.openxmlformats.org/officeDocument/2006/relationships/slideLayout" Target="../slideLayouts/slideLayout184.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43" Type="http://schemas.openxmlformats.org/officeDocument/2006/relationships/slideLayout" Target="../slideLayouts/slideLayout183.xml"/><Relationship Id="rId8" Type="http://schemas.openxmlformats.org/officeDocument/2006/relationships/slideLayout" Target="../slideLayouts/slideLayout148.xml"/><Relationship Id="rId3" Type="http://schemas.openxmlformats.org/officeDocument/2006/relationships/slideLayout" Target="../slideLayouts/slideLayout143.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38" Type="http://schemas.openxmlformats.org/officeDocument/2006/relationships/slideLayout" Target="../slideLayouts/slideLayout178.xml"/><Relationship Id="rId46" Type="http://schemas.openxmlformats.org/officeDocument/2006/relationships/theme" Target="../theme/theme7.xml"/><Relationship Id="rId20" Type="http://schemas.openxmlformats.org/officeDocument/2006/relationships/slideLayout" Target="../slideLayouts/slideLayout160.xml"/><Relationship Id="rId41" Type="http://schemas.openxmlformats.org/officeDocument/2006/relationships/slideLayout" Target="../slideLayouts/slideLayout1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3.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theme" Target="../theme/theme8.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theme" Target="../theme/theme9.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8BAE4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7576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825793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4" r:id="rId35"/>
    <p:sldLayoutId id="2147483745" r:id="rId36"/>
    <p:sldLayoutId id="2147483746" r:id="rId37"/>
    <p:sldLayoutId id="2147483747" r:id="rId38"/>
    <p:sldLayoutId id="2147483748" r:id="rId39"/>
    <p:sldLayoutId id="2147483749" r:id="rId40"/>
    <p:sldLayoutId id="2147483751" r:id="rId41"/>
    <p:sldLayoutId id="2147483752" r:id="rId42"/>
    <p:sldLayoutId id="2147483753" r:id="rId43"/>
    <p:sldLayoutId id="2147483760" r:id="rId44"/>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6AEC7E-A7BF-4F31-8DD3-C892418A62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316D3AE-3193-4154-BF3F-B1E63F52AF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2FC940C-BA25-41C8-8B78-74D6FA1A7C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Intel Clear" panose="020B0604020203020204" pitchFamily="34" charset="0"/>
              </a:defRPr>
            </a:lvl1pPr>
          </a:lstStyle>
          <a:p>
            <a:endParaRPr lang="en-US" dirty="0"/>
          </a:p>
        </p:txBody>
      </p:sp>
      <p:sp>
        <p:nvSpPr>
          <p:cNvPr id="5" name="Footer Placeholder 4">
            <a:extLst>
              <a:ext uri="{FF2B5EF4-FFF2-40B4-BE49-F238E27FC236}">
                <a16:creationId xmlns:a16="http://schemas.microsoft.com/office/drawing/2014/main" id="{5FC61CC3-3BD8-4A4A-9E9D-F6C6DF0B6F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Intel Clear" panose="020B0604020203020204" pitchFamily="34" charset="0"/>
              </a:defRPr>
            </a:lvl1pPr>
          </a:lstStyle>
          <a:p>
            <a:endParaRPr lang="en-US" dirty="0"/>
          </a:p>
        </p:txBody>
      </p:sp>
      <p:sp>
        <p:nvSpPr>
          <p:cNvPr id="6" name="Slide Number Placeholder 5">
            <a:extLst>
              <a:ext uri="{FF2B5EF4-FFF2-40B4-BE49-F238E27FC236}">
                <a16:creationId xmlns:a16="http://schemas.microsoft.com/office/drawing/2014/main" id="{B2E8C430-ED25-4049-9284-73A37933F1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Intel Clear" panose="020B0604020203020204" pitchFamily="34" charset="0"/>
              </a:defRPr>
            </a:lvl1pPr>
          </a:lstStyle>
          <a:p>
            <a:fld id="{4E276F94-7540-421F-BBDE-BA7F84FB7CA1}" type="slidenum">
              <a:rPr lang="en-US" smtClean="0"/>
              <a:pPr/>
              <a:t>‹#›</a:t>
            </a:fld>
            <a:endParaRPr lang="en-US" dirty="0"/>
          </a:p>
        </p:txBody>
      </p:sp>
    </p:spTree>
    <p:extLst>
      <p:ext uri="{BB962C8B-B14F-4D97-AF65-F5344CB8AC3E}">
        <p14:creationId xmlns:p14="http://schemas.microsoft.com/office/powerpoint/2010/main" val="2019805785"/>
      </p:ext>
    </p:extLst>
  </p:cSld>
  <p:clrMap bg1="lt1" tx1="dk1" bg2="lt2" tx2="dk2" accent1="accent1" accent2="accent2" accent3="accent3" accent4="accent4" accent5="accent5" accent6="accent6" hlink="hlink" folHlink="folHlink"/>
  <p:sldLayoutIdLst>
    <p:sldLayoutId id="2147483770" r:id="rId1"/>
    <p:sldLayoutId id="2147483771" r:id="rId2"/>
  </p:sldLayoutIdLst>
  <p:hf hdr="0" dt="0"/>
  <p:txStyles>
    <p:titleStyle>
      <a:lvl1pPr algn="l" defTabSz="914400" rtl="0" eaLnBrk="1" latinLnBrk="0" hangingPunct="1">
        <a:lnSpc>
          <a:spcPct val="90000"/>
        </a:lnSpc>
        <a:spcBef>
          <a:spcPct val="0"/>
        </a:spcBef>
        <a:buNone/>
        <a:defRPr sz="4400" kern="1200">
          <a:solidFill>
            <a:schemeClr val="tx1"/>
          </a:solidFill>
          <a:latin typeface="Intel Clear" panose="020B06040202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ntel Clear" panose="020B06040202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ntel Clear" panose="020B06040202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ntel Clear" panose="020B06040202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l Clear" panose="020B06040202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l Clear" panose="020B0604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367145" y="22658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367145" y="1567011"/>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Intel Clear" panose="020B0604020203020204" pitchFamily="34" charset="0"/>
              </a:defRPr>
            </a:lvl1pPr>
          </a:lstStyle>
          <a:p>
            <a:endParaRPr lang="en-US" dirty="0"/>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Intel Clear" panose="020B0604020203020204" pitchFamily="34" charset="0"/>
              </a:defRPr>
            </a:lvl1pPr>
          </a:lstStyle>
          <a:p>
            <a:endParaRPr lang="en-US" dirty="0"/>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7" y="6492875"/>
            <a:ext cx="501073" cy="365125"/>
          </a:xfrm>
          <a:prstGeom prst="rect">
            <a:avLst/>
          </a:prstGeom>
        </p:spPr>
        <p:txBody>
          <a:bodyPr/>
          <a:lstStyle>
            <a:lvl1pPr>
              <a:defRPr>
                <a:latin typeface="Intel Clear" panose="020B0604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318289776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Lst>
  <p:hf hdr="0" dt="0"/>
  <p:txStyles>
    <p:titleStyle>
      <a:lvl1pPr algn="l" defTabSz="914400" rtl="0" eaLnBrk="1" latinLnBrk="0" hangingPunct="1">
        <a:lnSpc>
          <a:spcPct val="90000"/>
        </a:lnSpc>
        <a:spcBef>
          <a:spcPct val="0"/>
        </a:spcBef>
        <a:buNone/>
        <a:defRPr sz="4400" kern="1200">
          <a:solidFill>
            <a:schemeClr val="tx1"/>
          </a:solidFill>
          <a:latin typeface="IntelOne Display Light" panose="020B04030202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Intel Clear" panose="020B0604020203020204" pitchFamily="34" charset="0"/>
              </a:defRPr>
            </a:lvl1pPr>
          </a:lstStyle>
          <a:p>
            <a:endParaRPr lang="en-US" dirty="0"/>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Intel Clear" panose="020B0604020203020204" pitchFamily="34" charset="0"/>
              </a:defRPr>
            </a:lvl1pPr>
          </a:lstStyle>
          <a:p>
            <a:endParaRPr lang="en-US" dirty="0"/>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7" y="6492875"/>
            <a:ext cx="501073" cy="365125"/>
          </a:xfrm>
          <a:prstGeom prst="rect">
            <a:avLst/>
          </a:prstGeom>
        </p:spPr>
        <p:txBody>
          <a:bodyPr/>
          <a:lstStyle>
            <a:lvl1pPr>
              <a:defRPr>
                <a:latin typeface="Intel Clear" panose="020B0604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514294967"/>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4" r:id="rId20"/>
    <p:sldLayoutId id="2147483805" r:id="rId21"/>
    <p:sldLayoutId id="2147483806" r:id="rId22"/>
    <p:sldLayoutId id="2147483807" r:id="rId23"/>
    <p:sldLayoutId id="2147483808" r:id="rId24"/>
    <p:sldLayoutId id="2147483809" r:id="rId25"/>
    <p:sldLayoutId id="2147483810" r:id="rId26"/>
    <p:sldLayoutId id="2147483814" r:id="rId27"/>
  </p:sldLayoutIdLst>
  <p:hf hdr="0" dt="0"/>
  <p:txStyles>
    <p:titleStyle>
      <a:lvl1pPr algn="l" defTabSz="914400" rtl="0" eaLnBrk="1" latinLnBrk="0" hangingPunct="1">
        <a:lnSpc>
          <a:spcPct val="90000"/>
        </a:lnSpc>
        <a:spcBef>
          <a:spcPct val="0"/>
        </a:spcBef>
        <a:buNone/>
        <a:defRPr sz="4400" kern="1200">
          <a:solidFill>
            <a:schemeClr val="tx1"/>
          </a:solidFill>
          <a:latin typeface="IntelOne Display Light" panose="020B0403020203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505691" y="226579"/>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505691" y="1567011"/>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Intel Clear" panose="020B0604020203020204" pitchFamily="34" charset="0"/>
              </a:defRPr>
            </a:lvl1pPr>
          </a:lstStyle>
          <a:p>
            <a:endParaRPr lang="en-US" dirty="0"/>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Intel Clear" panose="020B0604020203020204" pitchFamily="34" charset="0"/>
              </a:defRPr>
            </a:lvl1pPr>
          </a:lstStyle>
          <a:p>
            <a:endParaRPr lang="en-US" dirty="0"/>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7" y="6557527"/>
            <a:ext cx="501073" cy="365125"/>
          </a:xfrm>
          <a:prstGeom prst="rect">
            <a:avLst/>
          </a:prstGeom>
        </p:spPr>
        <p:txBody>
          <a:bodyPr/>
          <a:lstStyle>
            <a:lvl1pPr algn="ctr">
              <a:defRPr sz="1000">
                <a:latin typeface="IntelOne Display Light" panose="020B04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2774538287"/>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hf hdr="0" dt="0"/>
  <p:txStyles>
    <p:titleStyle>
      <a:lvl1pPr algn="l" defTabSz="914400" rtl="0" eaLnBrk="1" latinLnBrk="0" hangingPunct="1">
        <a:lnSpc>
          <a:spcPct val="90000"/>
        </a:lnSpc>
        <a:spcBef>
          <a:spcPct val="0"/>
        </a:spcBef>
        <a:buNone/>
        <a:defRPr sz="4400" kern="1200">
          <a:solidFill>
            <a:schemeClr val="tx1"/>
          </a:solidFill>
          <a:latin typeface="IntelOne Display Light" panose="020B04030202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Play"/>
              <a:buNone/>
              <a:defRPr sz="36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1" name="Google Shape;141;p25"/>
          <p:cNvSpPr txBox="1">
            <a:spLocks noGrp="1"/>
          </p:cNvSpPr>
          <p:nvPr>
            <p:ph type="body" idx="1"/>
          </p:nvPr>
        </p:nvSpPr>
        <p:spPr>
          <a:xfrm>
            <a:off x="381000" y="1491673"/>
            <a:ext cx="10972800" cy="468529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Play"/>
              <a:buChar char="•"/>
              <a:defRPr sz="2800" b="0" i="0" u="none" strike="noStrike" cap="none">
                <a:solidFill>
                  <a:schemeClr val="dk1"/>
                </a:solidFill>
                <a:latin typeface="Play"/>
                <a:ea typeface="Play"/>
                <a:cs typeface="Play"/>
                <a:sym typeface="Play"/>
              </a:defRPr>
            </a:lvl1pPr>
            <a:lvl2pPr marL="914400" marR="0" lvl="1" indent="-381000" algn="l" rtl="0">
              <a:lnSpc>
                <a:spcPct val="90000"/>
              </a:lnSpc>
              <a:spcBef>
                <a:spcPts val="500"/>
              </a:spcBef>
              <a:spcAft>
                <a:spcPts val="0"/>
              </a:spcAft>
              <a:buClr>
                <a:schemeClr val="dk1"/>
              </a:buClr>
              <a:buSzPts val="2400"/>
              <a:buFont typeface="Play"/>
              <a:buChar char="•"/>
              <a:defRPr sz="2400" b="0" i="0" u="none" strike="noStrike" cap="none">
                <a:solidFill>
                  <a:schemeClr val="dk1"/>
                </a:solidFill>
                <a:latin typeface="Play"/>
                <a:ea typeface="Play"/>
                <a:cs typeface="Play"/>
                <a:sym typeface="Play"/>
              </a:defRPr>
            </a:lvl2pPr>
            <a:lvl3pPr marL="1371600" marR="0" lvl="2" indent="-355600" algn="l" rtl="0">
              <a:lnSpc>
                <a:spcPct val="90000"/>
              </a:lnSpc>
              <a:spcBef>
                <a:spcPts val="500"/>
              </a:spcBef>
              <a:spcAft>
                <a:spcPts val="0"/>
              </a:spcAft>
              <a:buClr>
                <a:schemeClr val="dk1"/>
              </a:buClr>
              <a:buSzPts val="2000"/>
              <a:buFont typeface="Play"/>
              <a:buChar char="•"/>
              <a:defRPr sz="2000" b="0" i="0" u="none" strike="noStrike" cap="none">
                <a:solidFill>
                  <a:schemeClr val="dk1"/>
                </a:solidFill>
                <a:latin typeface="Play"/>
                <a:ea typeface="Play"/>
                <a:cs typeface="Play"/>
                <a:sym typeface="Play"/>
              </a:defRPr>
            </a:lvl3pPr>
            <a:lvl4pPr marL="1828800" marR="0" lvl="3" indent="-342900" algn="l" rtl="0">
              <a:lnSpc>
                <a:spcPct val="90000"/>
              </a:lnSpc>
              <a:spcBef>
                <a:spcPts val="500"/>
              </a:spcBef>
              <a:spcAft>
                <a:spcPts val="0"/>
              </a:spcAft>
              <a:buClr>
                <a:schemeClr val="dk1"/>
              </a:buClr>
              <a:buSzPts val="1800"/>
              <a:buFont typeface="Play"/>
              <a:buChar char="•"/>
              <a:defRPr sz="1800" b="0" i="0" u="none" strike="noStrike" cap="none">
                <a:solidFill>
                  <a:schemeClr val="dk1"/>
                </a:solidFill>
                <a:latin typeface="Play"/>
                <a:ea typeface="Play"/>
                <a:cs typeface="Play"/>
                <a:sym typeface="Play"/>
              </a:defRPr>
            </a:lvl4pPr>
            <a:lvl5pPr marL="2286000" marR="0" lvl="4" indent="-330200" algn="l" rtl="0">
              <a:lnSpc>
                <a:spcPct val="90000"/>
              </a:lnSpc>
              <a:spcBef>
                <a:spcPts val="500"/>
              </a:spcBef>
              <a:spcAft>
                <a:spcPts val="0"/>
              </a:spcAft>
              <a:buClr>
                <a:schemeClr val="dk1"/>
              </a:buClr>
              <a:buSzPts val="1600"/>
              <a:buFont typeface="Play"/>
              <a:buChar char="•"/>
              <a:defRPr sz="1600" b="0" i="0" u="none" strike="noStrike" cap="none">
                <a:solidFill>
                  <a:schemeClr val="dk1"/>
                </a:solidFill>
                <a:latin typeface="Play"/>
                <a:ea typeface="Play"/>
                <a:cs typeface="Play"/>
                <a:sym typeface="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
                <a:ea typeface="Play"/>
                <a:cs typeface="Play"/>
                <a:sym typeface="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
                <a:ea typeface="Play"/>
                <a:cs typeface="Play"/>
                <a:sym typeface="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
                <a:ea typeface="Play"/>
                <a:cs typeface="Play"/>
                <a:sym typeface="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
                <a:ea typeface="Play"/>
                <a:cs typeface="Play"/>
                <a:sym typeface="Play"/>
              </a:defRPr>
            </a:lvl9pPr>
          </a:lstStyle>
          <a:p>
            <a:endParaRPr/>
          </a:p>
        </p:txBody>
      </p:sp>
    </p:spTree>
    <p:extLst>
      <p:ext uri="{BB962C8B-B14F-4D97-AF65-F5344CB8AC3E}">
        <p14:creationId xmlns:p14="http://schemas.microsoft.com/office/powerpoint/2010/main" val="306055495"/>
      </p:ext>
    </p:extLst>
  </p:cSld>
  <p:clrMap bg1="lt1" tx1="dk1" bg2="dk2" tx2="lt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 id="2147483863" r:id="rId36"/>
    <p:sldLayoutId id="2147483864" r:id="rId37"/>
    <p:sldLayoutId id="2147483865" r:id="rId38"/>
    <p:sldLayoutId id="2147483866" r:id="rId39"/>
    <p:sldLayoutId id="2147483867" r:id="rId40"/>
    <p:sldLayoutId id="2147483868" r:id="rId41"/>
    <p:sldLayoutId id="2147483869" r:id="rId42"/>
    <p:sldLayoutId id="2147483870" r:id="rId43"/>
    <p:sldLayoutId id="2147483871" r:id="rId44"/>
    <p:sldLayoutId id="2147483872" r:id="rId4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367145" y="22658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367145" y="1567011"/>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7" y="6492875"/>
            <a:ext cx="501073" cy="365125"/>
          </a:xfrm>
          <a:prstGeom prst="rect">
            <a:avLst/>
          </a:prstGeom>
        </p:spPr>
        <p:txBody>
          <a:bodyPr/>
          <a:lstStyle/>
          <a:p>
            <a:fld id="{8E424D08-BD54-4DFE-9D9D-D2FBE329B493}" type="slidenum">
              <a:rPr lang="en-US" smtClean="0"/>
              <a:t>‹#›</a:t>
            </a:fld>
            <a:endParaRPr lang="en-US"/>
          </a:p>
        </p:txBody>
      </p:sp>
    </p:spTree>
    <p:extLst>
      <p:ext uri="{BB962C8B-B14F-4D97-AF65-F5344CB8AC3E}">
        <p14:creationId xmlns:p14="http://schemas.microsoft.com/office/powerpoint/2010/main" val="4294965909"/>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Lst>
  <p:hf hdr="0" dt="0"/>
  <p:txStyles>
    <p:titleStyle>
      <a:lvl1pPr algn="l" defTabSz="914400" rtl="0" eaLnBrk="1" latinLnBrk="0" hangingPunct="1">
        <a:lnSpc>
          <a:spcPct val="90000"/>
        </a:lnSpc>
        <a:spcBef>
          <a:spcPct val="0"/>
        </a:spcBef>
        <a:buNone/>
        <a:defRPr sz="4400" kern="1200">
          <a:solidFill>
            <a:schemeClr val="tx1"/>
          </a:solidFill>
          <a:latin typeface="IntelOne Display Light" panose="020B04030202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7" y="6492875"/>
            <a:ext cx="501073" cy="365125"/>
          </a:xfrm>
          <a:prstGeom prst="rect">
            <a:avLst/>
          </a:prstGeom>
        </p:spPr>
        <p:txBody>
          <a:bodyPr/>
          <a:lstStyle/>
          <a:p>
            <a:fld id="{8E424D08-BD54-4DFE-9D9D-D2FBE329B493}" type="slidenum">
              <a:rPr lang="en-US" smtClean="0"/>
              <a:t>‹#›</a:t>
            </a:fld>
            <a:endParaRPr lang="en-US"/>
          </a:p>
        </p:txBody>
      </p:sp>
    </p:spTree>
    <p:extLst>
      <p:ext uri="{BB962C8B-B14F-4D97-AF65-F5344CB8AC3E}">
        <p14:creationId xmlns:p14="http://schemas.microsoft.com/office/powerpoint/2010/main" val="3899130258"/>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 id="2147483935" r:id="rId24"/>
    <p:sldLayoutId id="2147483936" r:id="rId25"/>
    <p:sldLayoutId id="2147483937" r:id="rId26"/>
    <p:sldLayoutId id="2147483938" r:id="rId27"/>
    <p:sldLayoutId id="2147483939" r:id="rId28"/>
  </p:sldLayoutIdLst>
  <p:hf hdr="0" dt="0"/>
  <p:txStyles>
    <p:titleStyle>
      <a:lvl1pPr algn="l" defTabSz="914400" rtl="0" eaLnBrk="1" latinLnBrk="0" hangingPunct="1">
        <a:lnSpc>
          <a:spcPct val="90000"/>
        </a:lnSpc>
        <a:spcBef>
          <a:spcPct val="0"/>
        </a:spcBef>
        <a:buNone/>
        <a:defRPr sz="4400" kern="1200">
          <a:solidFill>
            <a:schemeClr val="tx1"/>
          </a:solidFill>
          <a:latin typeface="IntelOne Display Light" panose="020B0403020203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1.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198.xml"/></Relationships>
</file>

<file path=ppt/slides/_rels/slide1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9.xml"/><Relationship Id="rId1" Type="http://schemas.openxmlformats.org/officeDocument/2006/relationships/slideLayout" Target="../slideLayouts/slideLayout198.xml"/></Relationships>
</file>

<file path=ppt/slides/_rels/slide12.xml.rels><?xml version="1.0" encoding="UTF-8" standalone="yes"?>
<Relationships xmlns="http://schemas.openxmlformats.org/package/2006/relationships"><Relationship Id="rId3" Type="http://schemas.openxmlformats.org/officeDocument/2006/relationships/hyperlink" Target="https://towardsdatascience.com/which-machine-learning-model-to-use-db5fdf37f3dd" TargetMode="External"/><Relationship Id="rId2" Type="http://schemas.openxmlformats.org/officeDocument/2006/relationships/notesSlide" Target="../notesSlides/notesSlide10.xml"/><Relationship Id="rId1" Type="http://schemas.openxmlformats.org/officeDocument/2006/relationships/slideLayout" Target="../slideLayouts/slideLayout134.xml"/></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1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134.xml"/></Relationships>
</file>

<file path=ppt/slides/_rels/slide16.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70.jpeg"/><Relationship Id="rId7" Type="http://schemas.openxmlformats.org/officeDocument/2006/relationships/image" Target="../media/image71.jpeg"/><Relationship Id="rId2" Type="http://schemas.openxmlformats.org/officeDocument/2006/relationships/notesSlide" Target="../notesSlides/notesSlide13.xml"/><Relationship Id="rId1" Type="http://schemas.openxmlformats.org/officeDocument/2006/relationships/slideLayout" Target="../slideLayouts/slideLayout80.xml"/><Relationship Id="rId6" Type="http://schemas.openxmlformats.org/officeDocument/2006/relationships/hyperlink" Target="https://www.freepik.com/vectors/background" TargetMode="External"/><Relationship Id="rId11" Type="http://schemas.openxmlformats.org/officeDocument/2006/relationships/image" Target="../media/image31.png"/><Relationship Id="rId5" Type="http://schemas.openxmlformats.org/officeDocument/2006/relationships/hyperlink" Target="https://www.freepik.com/vectors/green" TargetMode="External"/><Relationship Id="rId10" Type="http://schemas.openxmlformats.org/officeDocument/2006/relationships/image" Target="../media/image74.jpeg"/><Relationship Id="rId4" Type="http://schemas.openxmlformats.org/officeDocument/2006/relationships/hyperlink" Target="https://www.freepik.com/vectors/people" TargetMode="External"/><Relationship Id="rId9" Type="http://schemas.openxmlformats.org/officeDocument/2006/relationships/image" Target="../media/image73.jpeg"/></Relationships>
</file>

<file path=ppt/slides/_rels/slide17.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72.jpeg"/><Relationship Id="rId7" Type="http://schemas.openxmlformats.org/officeDocument/2006/relationships/hyperlink" Target="https://www.freepik.com/vectors/background" TargetMode="External"/><Relationship Id="rId2" Type="http://schemas.openxmlformats.org/officeDocument/2006/relationships/notesSlide" Target="../notesSlides/notesSlide14.xml"/><Relationship Id="rId1" Type="http://schemas.openxmlformats.org/officeDocument/2006/relationships/slideLayout" Target="../slideLayouts/slideLayout80.xml"/><Relationship Id="rId6" Type="http://schemas.openxmlformats.org/officeDocument/2006/relationships/hyperlink" Target="https://www.freepik.com/vectors/green" TargetMode="External"/><Relationship Id="rId11" Type="http://schemas.openxmlformats.org/officeDocument/2006/relationships/image" Target="../media/image31.png"/><Relationship Id="rId5" Type="http://schemas.openxmlformats.org/officeDocument/2006/relationships/hyperlink" Target="https://www.freepik.com/vectors/people" TargetMode="External"/><Relationship Id="rId10" Type="http://schemas.openxmlformats.org/officeDocument/2006/relationships/image" Target="../media/image74.jpeg"/><Relationship Id="rId4" Type="http://schemas.openxmlformats.org/officeDocument/2006/relationships/image" Target="../media/image70.jpeg"/><Relationship Id="rId9" Type="http://schemas.openxmlformats.org/officeDocument/2006/relationships/image" Target="../media/image73.jpeg"/></Relationships>
</file>

<file path=ppt/slides/_rels/slide18.xml.rels><?xml version="1.0" encoding="UTF-8" standalone="yes"?>
<Relationships xmlns="http://schemas.openxmlformats.org/package/2006/relationships"><Relationship Id="rId3" Type="http://schemas.openxmlformats.org/officeDocument/2006/relationships/hyperlink" Target="https://deepai.org/machine-learning-glossary-and-terms/perceptron" TargetMode="External"/><Relationship Id="rId2" Type="http://schemas.openxmlformats.org/officeDocument/2006/relationships/notesSlide" Target="../notesSlides/notesSlide15.xml"/><Relationship Id="rId1" Type="http://schemas.openxmlformats.org/officeDocument/2006/relationships/slideLayout" Target="../slideLayouts/slideLayout90.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90.xml"/><Relationship Id="rId6" Type="http://schemas.openxmlformats.org/officeDocument/2006/relationships/image" Target="../media/image31.png"/><Relationship Id="rId5" Type="http://schemas.openxmlformats.org/officeDocument/2006/relationships/hyperlink" Target="https://deepai.org/machine-learning-glossary-and-terms/perceptron" TargetMode="Externa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90.xml"/><Relationship Id="rId6" Type="http://schemas.openxmlformats.org/officeDocument/2006/relationships/image" Target="../media/image31.png"/><Relationship Id="rId5" Type="http://schemas.openxmlformats.org/officeDocument/2006/relationships/hyperlink" Target="https://deepai.org/machine-learning-glossary-and-terms/perceptron" TargetMode="Externa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90.xml"/><Relationship Id="rId6" Type="http://schemas.openxmlformats.org/officeDocument/2006/relationships/image" Target="../media/image31.png"/><Relationship Id="rId5" Type="http://schemas.openxmlformats.org/officeDocument/2006/relationships/hyperlink" Target="https://deepai.org/machine-learning-glossary-and-terms/perceptron" TargetMode="Externa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90.xml"/><Relationship Id="rId6" Type="http://schemas.openxmlformats.org/officeDocument/2006/relationships/image" Target="../media/image31.png"/><Relationship Id="rId5" Type="http://schemas.openxmlformats.org/officeDocument/2006/relationships/hyperlink" Target="https://deepai.org/machine-learning-glossary-and-terms/perceptron" TargetMode="Externa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90.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90.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90.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90.xml"/></Relationships>
</file>

<file path=ppt/slides/_rels/slide27.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90.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28.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90.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29.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90.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99.xml"/></Relationships>
</file>

<file path=ppt/slides/_rels/slide30.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90.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4.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18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4.xml"/><Relationship Id="rId1" Type="http://schemas.openxmlformats.org/officeDocument/2006/relationships/video" Target="https://www.youtube.com/embed/T2qQGqZxkD0?feature=oembed" TargetMode="Externa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4.xm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184.xml"/></Relationships>
</file>

<file path=ppt/slides/_rels/slide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189.xml"/><Relationship Id="rId4" Type="http://schemas.openxmlformats.org/officeDocument/2006/relationships/hyperlink" Target="https://commons.wikimedia.org/wiki/File:AI-ML-DL.sv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189.xml"/></Relationships>
</file>

<file path=ppt/slides/_rels/slide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189.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189.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189.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1.xml"/><Relationship Id="rId1" Type="http://schemas.openxmlformats.org/officeDocument/2006/relationships/slideLayout" Target="../slideLayouts/slideLayout189.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2.xml"/><Relationship Id="rId1" Type="http://schemas.openxmlformats.org/officeDocument/2006/relationships/slideLayout" Target="../slideLayouts/slideLayout189.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189.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189.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18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9.xml"/></Relationships>
</file>

<file path=ppt/slides/_rels/slide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xml"/><Relationship Id="rId1" Type="http://schemas.openxmlformats.org/officeDocument/2006/relationships/slideLayout" Target="../slideLayouts/slideLayout81.xml"/><Relationship Id="rId4" Type="http://schemas.openxmlformats.org/officeDocument/2006/relationships/hyperlink" Target="https://www.appian.com/blog/artificial-intelligence-going-mainstream-faster-think/"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8.xml"/></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198.xml"/></Relationships>
</file>

<file path=ppt/slides/_rels/slide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xml"/><Relationship Id="rId1" Type="http://schemas.openxmlformats.org/officeDocument/2006/relationships/slideLayout" Target="../slideLayouts/slideLayout1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70C3FA1-45F0-4917-953B-75E5F1B79ECE}"/>
              </a:ext>
            </a:extLst>
          </p:cNvPr>
          <p:cNvSpPr txBox="1">
            <a:spLocks/>
          </p:cNvSpPr>
          <p:nvPr/>
        </p:nvSpPr>
        <p:spPr>
          <a:xfrm>
            <a:off x="7948082" y="2183663"/>
            <a:ext cx="3598410" cy="187485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500" kern="1200">
                <a:solidFill>
                  <a:srgbClr val="0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dirty="0">
                <a:ln>
                  <a:noFill/>
                </a:ln>
                <a:solidFill>
                  <a:prstClr val="black"/>
                </a:solidFill>
                <a:effectLst/>
                <a:uLnTx/>
                <a:uFillTx/>
                <a:latin typeface="IntelOne Display Light"/>
                <a:ea typeface="+mj-ea"/>
                <a:cs typeface="+mj-cs"/>
              </a:rPr>
              <a:t>AI for </a:t>
            </a:r>
            <a:br>
              <a:rPr kumimoji="0" lang="en-US" sz="4500" b="0" i="0" u="none" strike="noStrike" kern="1200" cap="none" spc="0" normalizeH="0" baseline="0" noProof="0" dirty="0">
                <a:ln>
                  <a:noFill/>
                </a:ln>
                <a:solidFill>
                  <a:prstClr val="black"/>
                </a:solidFill>
                <a:effectLst/>
                <a:uLnTx/>
                <a:uFillTx/>
                <a:latin typeface="IntelOne Display Light"/>
                <a:ea typeface="+mj-ea"/>
                <a:cs typeface="+mj-cs"/>
              </a:rPr>
            </a:br>
            <a:r>
              <a:rPr kumimoji="0" lang="en-US" sz="4500" b="0" i="0" u="none" strike="noStrike" kern="1200" cap="none" spc="0" normalizeH="0" baseline="0" noProof="0" dirty="0">
                <a:ln>
                  <a:noFill/>
                </a:ln>
                <a:solidFill>
                  <a:prstClr val="black"/>
                </a:solidFill>
                <a:effectLst/>
                <a:uLnTx/>
                <a:uFillTx/>
                <a:latin typeface="IntelOne Display Light"/>
                <a:ea typeface="+mj-ea"/>
                <a:cs typeface="+mj-cs"/>
              </a:rPr>
              <a:t>Workforce</a:t>
            </a:r>
          </a:p>
        </p:txBody>
      </p:sp>
      <p:sp>
        <p:nvSpPr>
          <p:cNvPr id="3" name="Subtitle 5">
            <a:extLst>
              <a:ext uri="{FF2B5EF4-FFF2-40B4-BE49-F238E27FC236}">
                <a16:creationId xmlns:a16="http://schemas.microsoft.com/office/drawing/2014/main" id="{CD7F8238-77B8-4267-848F-71B63CF0CB51}"/>
              </a:ext>
            </a:extLst>
          </p:cNvPr>
          <p:cNvSpPr txBox="1">
            <a:spLocks/>
          </p:cNvSpPr>
          <p:nvPr/>
        </p:nvSpPr>
        <p:spPr>
          <a:xfrm>
            <a:off x="7948082" y="4058515"/>
            <a:ext cx="4039602"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IntelOne Display Light" panose="020B0403020203020204" pitchFamily="34" charset="0"/>
                <a:ea typeface="+mn-ea"/>
                <a:cs typeface="+mn-cs"/>
              </a:rPr>
              <a:t>Module 3: What is inside AI?</a:t>
            </a:r>
          </a:p>
        </p:txBody>
      </p:sp>
    </p:spTree>
    <p:extLst>
      <p:ext uri="{BB962C8B-B14F-4D97-AF65-F5344CB8AC3E}">
        <p14:creationId xmlns:p14="http://schemas.microsoft.com/office/powerpoint/2010/main" val="3349901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612746-68B4-5B6E-AB07-84774C2DD0B3}"/>
              </a:ext>
            </a:extLst>
          </p:cNvPr>
          <p:cNvSpPr>
            <a:spLocks noGrp="1"/>
          </p:cNvSpPr>
          <p:nvPr>
            <p:ph type="body" sz="quarter" idx="13"/>
          </p:nvPr>
        </p:nvSpPr>
        <p:spPr/>
        <p:txBody>
          <a:bodyPr/>
          <a:lstStyle/>
          <a:p>
            <a:r>
              <a:rPr lang="en-US" dirty="0">
                <a:latin typeface="IntelOne Display Regular" panose="020B0503020203020204" pitchFamily="34" charset="77"/>
              </a:rPr>
              <a:t>In this models the training set is not labelled. </a:t>
            </a:r>
          </a:p>
          <a:p>
            <a:r>
              <a:rPr lang="en-US" dirty="0">
                <a:latin typeface="IntelOne Display Regular" panose="020B0503020203020204" pitchFamily="34" charset="77"/>
              </a:rPr>
              <a:t>The model tries to find similarities and patterns in objects and groups them together.</a:t>
            </a:r>
          </a:p>
          <a:p>
            <a:r>
              <a:rPr lang="en-US" dirty="0">
                <a:latin typeface="IntelOne Display Regular" panose="020B0503020203020204" pitchFamily="34" charset="77"/>
              </a:rPr>
              <a:t>Useful in real world scenarios where the ideal solution to the problem is not known.</a:t>
            </a:r>
          </a:p>
        </p:txBody>
      </p:sp>
      <p:sp>
        <p:nvSpPr>
          <p:cNvPr id="3" name="Slide Number Placeholder 2">
            <a:extLst>
              <a:ext uri="{FF2B5EF4-FFF2-40B4-BE49-F238E27FC236}">
                <a16:creationId xmlns:a16="http://schemas.microsoft.com/office/drawing/2014/main" id="{B74C1DBC-4EE5-268C-1B55-31FE8AFDAC4A}"/>
              </a:ext>
            </a:extLst>
          </p:cNvPr>
          <p:cNvSpPr>
            <a:spLocks noGrp="1"/>
          </p:cNvSpPr>
          <p:nvPr>
            <p:ph type="sldNum" sz="quarter" idx="12"/>
          </p:nvPr>
        </p:nvSpPr>
        <p:spPr/>
        <p:txBody>
          <a:bodyPr/>
          <a:lstStyle/>
          <a:p>
            <a:fld id="{8E424D08-BD54-4DFE-9D9D-D2FBE329B493}" type="slidenum">
              <a:rPr lang="en-US" smtClean="0"/>
              <a:pPr/>
              <a:t>10</a:t>
            </a:fld>
            <a:endParaRPr lang="en-US"/>
          </a:p>
        </p:txBody>
      </p:sp>
      <p:sp>
        <p:nvSpPr>
          <p:cNvPr id="4" name="Title 3">
            <a:extLst>
              <a:ext uri="{FF2B5EF4-FFF2-40B4-BE49-F238E27FC236}">
                <a16:creationId xmlns:a16="http://schemas.microsoft.com/office/drawing/2014/main" id="{AEA77DE4-2A16-838E-F5E6-6DE766D13390}"/>
              </a:ext>
            </a:extLst>
          </p:cNvPr>
          <p:cNvSpPr>
            <a:spLocks noGrp="1"/>
          </p:cNvSpPr>
          <p:nvPr>
            <p:ph type="title"/>
          </p:nvPr>
        </p:nvSpPr>
        <p:spPr/>
        <p:txBody>
          <a:bodyPr/>
          <a:lstStyle/>
          <a:p>
            <a:r>
              <a:rPr lang="en-US" dirty="0"/>
              <a:t>Types of AI Models- Unsupervised Learning</a:t>
            </a:r>
          </a:p>
        </p:txBody>
      </p:sp>
      <p:pic>
        <p:nvPicPr>
          <p:cNvPr id="3074" name="Picture 2" descr="Supervised Machine learning">
            <a:extLst>
              <a:ext uri="{FF2B5EF4-FFF2-40B4-BE49-F238E27FC236}">
                <a16:creationId xmlns:a16="http://schemas.microsoft.com/office/drawing/2014/main" id="{B06A211D-56FC-2F6F-5C73-E7D350691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8472" y="3118625"/>
            <a:ext cx="6971520" cy="348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41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612746-68B4-5B6E-AB07-84774C2DD0B3}"/>
              </a:ext>
            </a:extLst>
          </p:cNvPr>
          <p:cNvSpPr>
            <a:spLocks noGrp="1"/>
          </p:cNvSpPr>
          <p:nvPr>
            <p:ph type="body" sz="quarter" idx="13"/>
          </p:nvPr>
        </p:nvSpPr>
        <p:spPr>
          <a:xfrm>
            <a:off x="386557" y="1665697"/>
            <a:ext cx="4969214" cy="3998912"/>
          </a:xfrm>
        </p:spPr>
        <p:txBody>
          <a:bodyPr/>
          <a:lstStyle/>
          <a:p>
            <a:r>
              <a:rPr lang="en-US" dirty="0">
                <a:latin typeface="IntelOne Display Regular" panose="020B0503020203020204" pitchFamily="34" charset="77"/>
              </a:rPr>
              <a:t>Reinforcement learning uses feedback-based algorithms, where it observes each output from the algorithm to improve itself.</a:t>
            </a:r>
          </a:p>
          <a:p>
            <a:r>
              <a:rPr lang="en-US" dirty="0">
                <a:latin typeface="IntelOne Display Regular" panose="020B0503020203020204" pitchFamily="34" charset="77"/>
              </a:rPr>
              <a:t>One major example includes robot house cleaners. These robots initially bump lightly into walls and slowly build a map of the house with all these learnings.</a:t>
            </a:r>
          </a:p>
        </p:txBody>
      </p:sp>
      <p:sp>
        <p:nvSpPr>
          <p:cNvPr id="3" name="Slide Number Placeholder 2">
            <a:extLst>
              <a:ext uri="{FF2B5EF4-FFF2-40B4-BE49-F238E27FC236}">
                <a16:creationId xmlns:a16="http://schemas.microsoft.com/office/drawing/2014/main" id="{B74C1DBC-4EE5-268C-1B55-31FE8AFDAC4A}"/>
              </a:ext>
            </a:extLst>
          </p:cNvPr>
          <p:cNvSpPr>
            <a:spLocks noGrp="1"/>
          </p:cNvSpPr>
          <p:nvPr>
            <p:ph type="sldNum" sz="quarter" idx="12"/>
          </p:nvPr>
        </p:nvSpPr>
        <p:spPr/>
        <p:txBody>
          <a:bodyPr/>
          <a:lstStyle/>
          <a:p>
            <a:fld id="{8E424D08-BD54-4DFE-9D9D-D2FBE329B493}" type="slidenum">
              <a:rPr lang="en-US" smtClean="0"/>
              <a:pPr/>
              <a:t>11</a:t>
            </a:fld>
            <a:endParaRPr lang="en-US"/>
          </a:p>
        </p:txBody>
      </p:sp>
      <p:sp>
        <p:nvSpPr>
          <p:cNvPr id="4" name="Title 3">
            <a:extLst>
              <a:ext uri="{FF2B5EF4-FFF2-40B4-BE49-F238E27FC236}">
                <a16:creationId xmlns:a16="http://schemas.microsoft.com/office/drawing/2014/main" id="{AEA77DE4-2A16-838E-F5E6-6DE766D13390}"/>
              </a:ext>
            </a:extLst>
          </p:cNvPr>
          <p:cNvSpPr>
            <a:spLocks noGrp="1"/>
          </p:cNvSpPr>
          <p:nvPr>
            <p:ph type="title"/>
          </p:nvPr>
        </p:nvSpPr>
        <p:spPr/>
        <p:txBody>
          <a:bodyPr/>
          <a:lstStyle/>
          <a:p>
            <a:r>
              <a:rPr lang="en-US" dirty="0"/>
              <a:t>Types of AI Models- Reinforcement Learning</a:t>
            </a:r>
          </a:p>
        </p:txBody>
      </p:sp>
      <p:pic>
        <p:nvPicPr>
          <p:cNvPr id="6146" name="Picture 2" descr="3 Things to Know About Reinforcement Learning | Transforming Data with  Intelligence">
            <a:extLst>
              <a:ext uri="{FF2B5EF4-FFF2-40B4-BE49-F238E27FC236}">
                <a16:creationId xmlns:a16="http://schemas.microsoft.com/office/drawing/2014/main" id="{D05313F8-B09B-318A-E304-053EEA9C5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4357" y="1904121"/>
            <a:ext cx="5433060" cy="3049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11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56DE00F-8D0C-40DC-9F8E-4D95BB75FE21}"/>
              </a:ext>
            </a:extLst>
          </p:cNvPr>
          <p:cNvSpPr txBox="1"/>
          <p:nvPr/>
        </p:nvSpPr>
        <p:spPr>
          <a:xfrm>
            <a:off x="6296691" y="6042319"/>
            <a:ext cx="528758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algn="r" defTabSz="2438338" rtl="0" eaLnBrk="1" fontAlgn="auto" latinLnBrk="0" hangingPunct="0">
              <a:lnSpc>
                <a:spcPct val="100000"/>
              </a:lnSpc>
              <a:spcBef>
                <a:spcPts val="0"/>
              </a:spcBef>
              <a:spcAft>
                <a:spcPts val="0"/>
              </a:spcAft>
              <a:buClrTx/>
              <a:buSzTx/>
              <a:buFontTx/>
              <a:buNone/>
              <a:tabLst/>
              <a:defRPr/>
            </a:pPr>
            <a:r>
              <a:rPr kumimoji="0" lang="en-SG" sz="1000" b="0" i="0" u="none" strike="noStrike" kern="1200" cap="none" spc="0" normalizeH="0" baseline="0" noProof="0" dirty="0">
                <a:ln>
                  <a:noFill/>
                </a:ln>
                <a:solidFill>
                  <a:srgbClr val="000000"/>
                </a:solidFill>
                <a:effectLst/>
                <a:uLnTx/>
                <a:uFillTx/>
                <a:latin typeface="IntelOne Text" panose="020B0503020203020204"/>
                <a:ea typeface="+mn-ea"/>
                <a:cs typeface="+mn-cs"/>
                <a:sym typeface="Helvetica Neue"/>
              </a:rPr>
              <a:t> </a:t>
            </a:r>
            <a:r>
              <a:rPr kumimoji="0" lang="en-US" sz="1000" b="0" i="0" u="none" strike="noStrike" kern="1200" cap="none" spc="0" normalizeH="0" baseline="0" noProof="0" dirty="0">
                <a:ln>
                  <a:noFill/>
                </a:ln>
                <a:solidFill>
                  <a:srgbClr val="000000"/>
                </a:solidFill>
                <a:effectLst/>
                <a:uLnTx/>
                <a:uFillTx/>
                <a:latin typeface="IntelOne Text" panose="020B0503020203020204"/>
                <a:ea typeface="Intel Clear" panose="020B0604020203020204" pitchFamily="34" charset="0"/>
                <a:cs typeface="Intel Clear" panose="020B0604020203020204" pitchFamily="34" charset="0"/>
              </a:rPr>
              <a:t>[Image of a network of Machine Learning Algorithm]. Retrieved October 9, 2020, from </a:t>
            </a:r>
            <a:r>
              <a:rPr kumimoji="0" lang="en-US" sz="1000" b="0" i="0" u="none" strike="noStrike" kern="1200" cap="none" spc="0" normalizeH="0" baseline="0" noProof="0" dirty="0">
                <a:ln>
                  <a:noFill/>
                </a:ln>
                <a:solidFill>
                  <a:srgbClr val="000000"/>
                </a:solidFill>
                <a:effectLst/>
                <a:uLnTx/>
                <a:uFillTx/>
                <a:latin typeface="IntelOne Text" panose="020B0503020203020204"/>
                <a:ea typeface="Intel Clear" panose="020B0604020203020204" pitchFamily="34" charset="0"/>
                <a:cs typeface="Intel Clear" panose="020B0604020203020204" pitchFamily="34" charset="0"/>
                <a:hlinkClick r:id="rId3"/>
              </a:rPr>
              <a:t>https://towardsdatascience.com/which-machine-learning-model-to-use-db5fdf37f3dd</a:t>
            </a:r>
            <a:endParaRPr kumimoji="0" lang="en-US" sz="1000" b="0" i="0" u="none" strike="noStrike" kern="1200" cap="none" spc="0" normalizeH="0" baseline="0" noProof="0" dirty="0">
              <a:ln>
                <a:noFill/>
              </a:ln>
              <a:solidFill>
                <a:srgbClr val="000000"/>
              </a:solidFill>
              <a:effectLst/>
              <a:uLnTx/>
              <a:uFillTx/>
              <a:latin typeface="IntelOne Text" panose="020B0503020203020204"/>
              <a:ea typeface="Intel Clear" panose="020B0604020203020204" pitchFamily="34" charset="0"/>
              <a:cs typeface="Intel Clear" panose="020B0604020203020204" pitchFamily="34" charset="0"/>
            </a:endParaRPr>
          </a:p>
          <a:p>
            <a:pPr marL="0" marR="0" lvl="0" indent="0" algn="r" defTabSz="2438338" rtl="0" eaLnBrk="1" fontAlgn="auto" latinLnBrk="0" hangingPunct="0">
              <a:lnSpc>
                <a:spcPct val="100000"/>
              </a:lnSpc>
              <a:spcBef>
                <a:spcPts val="0"/>
              </a:spcBef>
              <a:spcAft>
                <a:spcPts val="0"/>
              </a:spcAft>
              <a:buClrTx/>
              <a:buSzTx/>
              <a:buFontTx/>
              <a:buNone/>
              <a:tabLst/>
              <a:defRPr/>
            </a:pPr>
            <a:endParaRPr kumimoji="0" lang="en-SG" sz="1000" b="0" i="0" u="none" strike="noStrike" kern="1200" cap="none" spc="0" normalizeH="0" baseline="0" noProof="0" dirty="0">
              <a:ln>
                <a:noFill/>
              </a:ln>
              <a:solidFill>
                <a:srgbClr val="000000"/>
              </a:solidFill>
              <a:effectLst/>
              <a:uLnTx/>
              <a:uFillTx/>
              <a:latin typeface="IntelOne Text" panose="020B0503020203020204"/>
              <a:ea typeface="Intel Clear" panose="020B0604020203020204" pitchFamily="34" charset="0"/>
              <a:cs typeface="+mn-cs"/>
            </a:endParaRPr>
          </a:p>
          <a:p>
            <a:pPr marL="0" marR="0" lvl="0" indent="0" algn="r" defTabSz="2438338" rtl="0" eaLnBrk="1" fontAlgn="auto" latinLnBrk="0" hangingPunct="0">
              <a:lnSpc>
                <a:spcPct val="100000"/>
              </a:lnSpc>
              <a:spcBef>
                <a:spcPts val="0"/>
              </a:spcBef>
              <a:spcAft>
                <a:spcPts val="0"/>
              </a:spcAft>
              <a:buClrTx/>
              <a:buSzTx/>
              <a:buFontTx/>
              <a:buNone/>
              <a:tabLst/>
              <a:defRPr/>
            </a:pPr>
            <a:endParaRPr kumimoji="0" lang="en-SG" sz="800" b="0" i="0" u="none" strike="noStrike" kern="1200" cap="none" spc="0" normalizeH="0" baseline="0" noProof="0" dirty="0">
              <a:ln>
                <a:noFill/>
              </a:ln>
              <a:solidFill>
                <a:srgbClr val="000000"/>
              </a:solidFill>
              <a:effectLst/>
              <a:uLnTx/>
              <a:uFillTx/>
              <a:latin typeface="IntelOne Text" panose="020B0503020203020204"/>
              <a:ea typeface="+mn-ea"/>
              <a:cs typeface="+mn-cs"/>
              <a:sym typeface="Helvetica Neue"/>
            </a:endParaRPr>
          </a:p>
        </p:txBody>
      </p:sp>
      <p:sp>
        <p:nvSpPr>
          <p:cNvPr id="4" name="Slide Number Placeholder 3">
            <a:extLst>
              <a:ext uri="{FF2B5EF4-FFF2-40B4-BE49-F238E27FC236}">
                <a16:creationId xmlns:a16="http://schemas.microsoft.com/office/drawing/2014/main" id="{D18CD107-B774-469B-9F42-04E5E7D70F6D}"/>
              </a:ext>
            </a:extLst>
          </p:cNvPr>
          <p:cNvSpPr>
            <a:spLocks noGrp="1"/>
          </p:cNvSpPr>
          <p:nvPr>
            <p:ph type="sldNum" sz="quarter" idx="12"/>
          </p:nvPr>
        </p:nvSpPr>
        <p:spPr>
          <a:xfrm>
            <a:off x="11734800" y="6497637"/>
            <a:ext cx="457200" cy="360363"/>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prstClr val="black"/>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a:ln>
                <a:noFill/>
              </a:ln>
              <a:solidFill>
                <a:prstClr val="black"/>
              </a:solidFill>
              <a:effectLst/>
              <a:uLnTx/>
              <a:uFillTx/>
              <a:latin typeface="IntelOne Display Light" panose="020B0403020203020204" pitchFamily="34" charset="0"/>
              <a:ea typeface="+mn-ea"/>
              <a:cs typeface="+mn-cs"/>
            </a:endParaRPr>
          </a:p>
        </p:txBody>
      </p:sp>
      <p:sp>
        <p:nvSpPr>
          <p:cNvPr id="9" name="Title 11">
            <a:extLst>
              <a:ext uri="{FF2B5EF4-FFF2-40B4-BE49-F238E27FC236}">
                <a16:creationId xmlns:a16="http://schemas.microsoft.com/office/drawing/2014/main" id="{4911106A-D15A-45B4-A3A5-AD0D01728A73}"/>
              </a:ext>
            </a:extLst>
          </p:cNvPr>
          <p:cNvSpPr>
            <a:spLocks noGrp="1"/>
          </p:cNvSpPr>
          <p:nvPr>
            <p:ph type="title"/>
          </p:nvPr>
        </p:nvSpPr>
        <p:spPr>
          <a:xfrm>
            <a:off x="1359235" y="1725609"/>
            <a:ext cx="9473529" cy="2944807"/>
          </a:xfrm>
        </p:spPr>
        <p:txBody>
          <a:bodyPr>
            <a:normAutofit/>
          </a:bodyPr>
          <a:lstStyle/>
          <a:p>
            <a:pPr algn="ctr"/>
            <a:r>
              <a:rPr lang="en-US" sz="4500" dirty="0"/>
              <a:t>For a detailed look into types of ML algorithms refer to the next diagram</a:t>
            </a:r>
          </a:p>
        </p:txBody>
      </p:sp>
    </p:spTree>
    <p:extLst>
      <p:ext uri="{BB962C8B-B14F-4D97-AF65-F5344CB8AC3E}">
        <p14:creationId xmlns:p14="http://schemas.microsoft.com/office/powerpoint/2010/main" val="49957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369B97-6734-1A56-60C7-A683F15B5158}"/>
              </a:ext>
            </a:extLst>
          </p:cNvPr>
          <p:cNvSpPr>
            <a:spLocks noGrp="1"/>
          </p:cNvSpPr>
          <p:nvPr>
            <p:ph type="sldNum" sz="quarter" idx="12"/>
          </p:nvPr>
        </p:nvSpPr>
        <p:spPr/>
        <p:txBody>
          <a:bodyPr/>
          <a:lstStyle/>
          <a:p>
            <a:fld id="{8E424D08-BD54-4DFE-9D9D-D2FBE329B493}" type="slidenum">
              <a:rPr lang="en-US" smtClean="0"/>
              <a:pPr/>
              <a:t>13</a:t>
            </a:fld>
            <a:endParaRPr lang="en-US" dirty="0"/>
          </a:p>
        </p:txBody>
      </p:sp>
      <p:pic>
        <p:nvPicPr>
          <p:cNvPr id="5" name="Picture 2" descr="Image for post">
            <a:extLst>
              <a:ext uri="{FF2B5EF4-FFF2-40B4-BE49-F238E27FC236}">
                <a16:creationId xmlns:a16="http://schemas.microsoft.com/office/drawing/2014/main" id="{319BE95B-6BF7-892A-D24C-0C75AA39894E}"/>
              </a:ext>
            </a:extLst>
          </p:cNvPr>
          <p:cNvPicPr>
            <a:picLocks noChangeAspect="1" noChangeArrowheads="1"/>
          </p:cNvPicPr>
          <p:nvPr/>
        </p:nvPicPr>
        <p:blipFill>
          <a:blip r:embed="rId3"/>
          <a:srcRect/>
          <a:stretch>
            <a:fillRect/>
          </a:stretch>
        </p:blipFill>
        <p:spPr bwMode="auto">
          <a:xfrm>
            <a:off x="1073252" y="0"/>
            <a:ext cx="10046216" cy="6418800"/>
          </a:xfrm>
          <a:prstGeom prst="rect">
            <a:avLst/>
          </a:prstGeom>
          <a:noFill/>
          <a:ln w="12700">
            <a:solidFill>
              <a:srgbClr val="FEC91B"/>
            </a:solidFill>
          </a:ln>
        </p:spPr>
      </p:pic>
    </p:spTree>
    <p:extLst>
      <p:ext uri="{BB962C8B-B14F-4D97-AF65-F5344CB8AC3E}">
        <p14:creationId xmlns:p14="http://schemas.microsoft.com/office/powerpoint/2010/main" val="155854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BADF5-02E4-737F-60A4-05655175230B}"/>
              </a:ext>
            </a:extLst>
          </p:cNvPr>
          <p:cNvSpPr>
            <a:spLocks noGrp="1"/>
          </p:cNvSpPr>
          <p:nvPr>
            <p:ph type="title"/>
          </p:nvPr>
        </p:nvSpPr>
        <p:spPr/>
        <p:txBody>
          <a:bodyPr/>
          <a:lstStyle/>
          <a:p>
            <a:pPr algn="ctr"/>
            <a:r>
              <a:rPr lang="en-US" dirty="0">
                <a:ea typeface="+mj-ea"/>
                <a:cs typeface="+mj-cs"/>
              </a:rPr>
              <a:t>Understanding The Mind of AI</a:t>
            </a:r>
          </a:p>
        </p:txBody>
      </p:sp>
      <p:sp>
        <p:nvSpPr>
          <p:cNvPr id="4" name="Slide Number Placeholder 3">
            <a:extLst>
              <a:ext uri="{FF2B5EF4-FFF2-40B4-BE49-F238E27FC236}">
                <a16:creationId xmlns:a16="http://schemas.microsoft.com/office/drawing/2014/main" id="{42383A84-8745-BFA6-BDD4-688937C0412C}"/>
              </a:ext>
            </a:extLst>
          </p:cNvPr>
          <p:cNvSpPr>
            <a:spLocks noGrp="1"/>
          </p:cNvSpPr>
          <p:nvPr>
            <p:ph type="sldNum" sz="quarter" idx="12"/>
          </p:nvPr>
        </p:nvSpPr>
        <p:spPr/>
        <p:txBody>
          <a:bodyPr/>
          <a:lstStyle/>
          <a:p>
            <a:fld id="{8E424D08-BD54-4DFE-9D9D-D2FBE329B493}" type="slidenum">
              <a:rPr lang="en-US" smtClean="0"/>
              <a:pPr/>
              <a:t>14</a:t>
            </a:fld>
            <a:endParaRPr lang="en-US" dirty="0"/>
          </a:p>
        </p:txBody>
      </p:sp>
    </p:spTree>
    <p:extLst>
      <p:ext uri="{BB962C8B-B14F-4D97-AF65-F5344CB8AC3E}">
        <p14:creationId xmlns:p14="http://schemas.microsoft.com/office/powerpoint/2010/main" val="4261004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3614B7-1420-293E-8E9E-5326F1CD619B}"/>
              </a:ext>
            </a:extLst>
          </p:cNvPr>
          <p:cNvSpPr>
            <a:spLocks noGrp="1"/>
          </p:cNvSpPr>
          <p:nvPr>
            <p:ph type="body" sz="quarter" idx="13"/>
          </p:nvPr>
        </p:nvSpPr>
        <p:spPr>
          <a:xfrm>
            <a:off x="466436" y="1371566"/>
            <a:ext cx="5822143" cy="4114868"/>
          </a:xfrm>
        </p:spPr>
        <p:txBody>
          <a:bodyPr>
            <a:normAutofit/>
          </a:bodyPr>
          <a:lstStyle/>
          <a:p>
            <a:pPr marL="457200" indent="-457200">
              <a:buFont typeface="Arial" panose="020B0604020202020204" pitchFamily="34" charset="0"/>
              <a:buChar char="•"/>
            </a:pPr>
            <a:r>
              <a:rPr lang="en-US" dirty="0">
                <a:latin typeface="IntelOne Display Light" panose="020B0403020203020204" pitchFamily="34" charset="77"/>
              </a:rPr>
              <a:t>Artificial Intelligence basically helps a machine take its own decisions, but How? </a:t>
            </a:r>
          </a:p>
          <a:p>
            <a:pPr marL="457200" indent="-457200">
              <a:buFont typeface="Arial" panose="020B0604020202020204" pitchFamily="34" charset="0"/>
              <a:buChar char="•"/>
            </a:pPr>
            <a:r>
              <a:rPr lang="en-US" dirty="0">
                <a:latin typeface="IntelOne Display Light" panose="020B0403020203020204" pitchFamily="34" charset="77"/>
              </a:rPr>
              <a:t>Let us understand how AI analyzes a situation and makes a decision. </a:t>
            </a:r>
          </a:p>
          <a:p>
            <a:pPr marL="457200" indent="-457200">
              <a:buFont typeface="Arial" panose="020B0604020202020204" pitchFamily="34" charset="0"/>
              <a:buChar char="•"/>
            </a:pPr>
            <a:r>
              <a:rPr lang="en-US" dirty="0">
                <a:latin typeface="IntelOne Display Light" panose="020B0403020203020204" pitchFamily="34" charset="77"/>
              </a:rPr>
              <a:t>Following is the process followed by AI to decide whether a boy can go to a park or not. </a:t>
            </a:r>
          </a:p>
        </p:txBody>
      </p:sp>
      <p:sp>
        <p:nvSpPr>
          <p:cNvPr id="4" name="Slide Number Placeholder 3">
            <a:extLst>
              <a:ext uri="{FF2B5EF4-FFF2-40B4-BE49-F238E27FC236}">
                <a16:creationId xmlns:a16="http://schemas.microsoft.com/office/drawing/2014/main" id="{26C71FD1-4B95-A412-D764-CE2E6C8BF796}"/>
              </a:ext>
            </a:extLst>
          </p:cNvPr>
          <p:cNvSpPr>
            <a:spLocks noGrp="1"/>
          </p:cNvSpPr>
          <p:nvPr>
            <p:ph type="sldNum" sz="quarter" idx="12"/>
          </p:nvPr>
        </p:nvSpPr>
        <p:spPr/>
        <p:txBody>
          <a:bodyPr/>
          <a:lstStyle/>
          <a:p>
            <a:fld id="{8E424D08-BD54-4DFE-9D9D-D2FBE329B493}" type="slidenum">
              <a:rPr lang="en-US" smtClean="0"/>
              <a:pPr/>
              <a:t>15</a:t>
            </a:fld>
            <a:endParaRPr lang="en-US" dirty="0"/>
          </a:p>
        </p:txBody>
      </p:sp>
      <p:pic>
        <p:nvPicPr>
          <p:cNvPr id="1028" name="Picture 4" descr="What is AI (Artificial Intelligence)? | The University of AI">
            <a:extLst>
              <a:ext uri="{FF2B5EF4-FFF2-40B4-BE49-F238E27FC236}">
                <a16:creationId xmlns:a16="http://schemas.microsoft.com/office/drawing/2014/main" id="{56319D2E-6C24-026F-B48B-BE4D4A799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9628" y="1746258"/>
            <a:ext cx="5044966" cy="283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89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dirty="0">
                <a:solidFill>
                  <a:srgbClr val="000000"/>
                </a:solidFill>
              </a:rPr>
              <a:t>How does AI make </a:t>
            </a:r>
            <a:br>
              <a:rPr lang="en-US" dirty="0">
                <a:solidFill>
                  <a:srgbClr val="000000"/>
                </a:solidFill>
              </a:rPr>
            </a:br>
            <a:r>
              <a:rPr lang="en-US" dirty="0">
                <a:solidFill>
                  <a:srgbClr val="000000"/>
                </a:solidFill>
              </a:rPr>
              <a:t>a decision?</a:t>
            </a:r>
          </a:p>
        </p:txBody>
      </p:sp>
      <p:sp>
        <p:nvSpPr>
          <p:cNvPr id="9" name="Text Placeholder 8">
            <a:extLst>
              <a:ext uri="{FF2B5EF4-FFF2-40B4-BE49-F238E27FC236}">
                <a16:creationId xmlns:a16="http://schemas.microsoft.com/office/drawing/2014/main" id="{B820C7C4-339B-4EF8-A4AE-6ED5CFAD6012}"/>
              </a:ext>
            </a:extLst>
          </p:cNvPr>
          <p:cNvSpPr>
            <a:spLocks noGrp="1"/>
          </p:cNvSpPr>
          <p:nvPr>
            <p:ph type="body" sz="quarter" idx="10"/>
          </p:nvPr>
        </p:nvSpPr>
        <p:spPr>
          <a:xfrm>
            <a:off x="380999" y="2546443"/>
            <a:ext cx="4305301" cy="530454"/>
          </a:xfrm>
        </p:spPr>
        <p:txBody>
          <a:bodyPr/>
          <a:lstStyle/>
          <a:p>
            <a:r>
              <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If you want to go to the park, how do you make your decision?</a:t>
            </a:r>
          </a:p>
        </p:txBody>
      </p:sp>
      <p:pic>
        <p:nvPicPr>
          <p:cNvPr id="10" name="Picture Placeholder 9" descr="Photo example">
            <a:extLst>
              <a:ext uri="{FF2B5EF4-FFF2-40B4-BE49-F238E27FC236}">
                <a16:creationId xmlns:a16="http://schemas.microsoft.com/office/drawing/2014/main" id="{D3D04B4A-FB33-408A-9900-247FDF986B42}"/>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t="8123" b="8123"/>
          <a:stretch>
            <a:fillRect/>
          </a:stretch>
        </p:blipFill>
        <p:spPr>
          <a:xfrm>
            <a:off x="5926394" y="230287"/>
            <a:ext cx="2169856" cy="2410686"/>
          </a:xfrm>
        </p:spPr>
      </p:pic>
      <p:sp>
        <p:nvSpPr>
          <p:cNvPr id="6" name="Content Placeholder 5">
            <a:extLst>
              <a:ext uri="{FF2B5EF4-FFF2-40B4-BE49-F238E27FC236}">
                <a16:creationId xmlns:a16="http://schemas.microsoft.com/office/drawing/2014/main" id="{1CE866B8-3D49-4A1C-BF09-17689E827820}"/>
              </a:ext>
            </a:extLst>
          </p:cNvPr>
          <p:cNvSpPr>
            <a:spLocks noGrp="1"/>
          </p:cNvSpPr>
          <p:nvPr>
            <p:ph type="body" sz="quarter" idx="12"/>
          </p:nvPr>
        </p:nvSpPr>
        <p:spPr>
          <a:xfrm>
            <a:off x="5926138" y="2655075"/>
            <a:ext cx="2168268" cy="470063"/>
          </a:xfrm>
        </p:spPr>
        <p:txBody>
          <a:bodyPr>
            <a:normAutofit/>
          </a:bodyPr>
          <a:lstStyle/>
          <a:p>
            <a:pPr algn="ctr"/>
            <a:r>
              <a:rPr lang="en-US" dirty="0">
                <a:solidFill>
                  <a:srgbClr val="000000"/>
                </a:solidFill>
                <a:latin typeface="IntelOne Text" panose="020B0503020203020204" pitchFamily="34" charset="0"/>
              </a:rPr>
              <a:t>Do I have a jacket?</a:t>
            </a:r>
          </a:p>
        </p:txBody>
      </p:sp>
      <p:pic>
        <p:nvPicPr>
          <p:cNvPr id="12" name="Picture Placeholder 11" descr="Photo example">
            <a:extLst>
              <a:ext uri="{FF2B5EF4-FFF2-40B4-BE49-F238E27FC236}">
                <a16:creationId xmlns:a16="http://schemas.microsoft.com/office/drawing/2014/main" id="{084347A9-B439-4B6B-9406-146F4C4123A2}"/>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8150" b="8150"/>
          <a:stretch>
            <a:fillRect/>
          </a:stretch>
        </p:blipFill>
        <p:spPr>
          <a:xfrm>
            <a:off x="5924550" y="3331781"/>
            <a:ext cx="2169856" cy="2410686"/>
          </a:xfrm>
        </p:spPr>
      </p:pic>
      <p:sp>
        <p:nvSpPr>
          <p:cNvPr id="11" name="Content Placeholder 10">
            <a:extLst>
              <a:ext uri="{FF2B5EF4-FFF2-40B4-BE49-F238E27FC236}">
                <a16:creationId xmlns:a16="http://schemas.microsoft.com/office/drawing/2014/main" id="{4C1B9702-F99F-4EAA-8581-231F4A4B3B57}"/>
              </a:ext>
            </a:extLst>
          </p:cNvPr>
          <p:cNvSpPr>
            <a:spLocks noGrp="1"/>
          </p:cNvSpPr>
          <p:nvPr>
            <p:ph type="body" sz="quarter" idx="14"/>
          </p:nvPr>
        </p:nvSpPr>
        <p:spPr>
          <a:xfrm>
            <a:off x="5924294" y="5767077"/>
            <a:ext cx="2168268" cy="470063"/>
          </a:xfrm>
        </p:spPr>
        <p:txBody>
          <a:bodyPr>
            <a:normAutofit/>
          </a:bodyPr>
          <a:lstStyle/>
          <a:p>
            <a:pPr algn="ctr"/>
            <a:r>
              <a:rPr lang="en-US" dirty="0">
                <a:solidFill>
                  <a:srgbClr val="000000"/>
                </a:solidFill>
                <a:latin typeface="IntelOne Text" panose="020B0503020203020204" pitchFamily="34" charset="0"/>
              </a:rPr>
              <a:t>Is it raining now?</a:t>
            </a:r>
          </a:p>
        </p:txBody>
      </p:sp>
      <p:pic>
        <p:nvPicPr>
          <p:cNvPr id="13" name="Picture Placeholder 9" descr="Photo example">
            <a:extLst>
              <a:ext uri="{FF2B5EF4-FFF2-40B4-BE49-F238E27FC236}">
                <a16:creationId xmlns:a16="http://schemas.microsoft.com/office/drawing/2014/main" id="{694A7398-DF10-41AA-A7CE-B501185D9313}"/>
              </a:ext>
            </a:extLst>
          </p:cNvPr>
          <p:cNvPicPr>
            <a:picLocks noChangeAspect="1"/>
          </p:cNvPicPr>
          <p:nvPr/>
        </p:nvPicPr>
        <p:blipFill>
          <a:blip r:embed="rId3" cstate="print">
            <a:extLst>
              <a:ext uri="{28A0092B-C50C-407E-A947-70E740481C1C}">
                <a14:useLocalDpi xmlns:a14="http://schemas.microsoft.com/office/drawing/2010/main" val="0"/>
              </a:ext>
            </a:extLst>
          </a:blip>
          <a:srcRect t="8123" b="8123"/>
          <a:stretch>
            <a:fillRect/>
          </a:stretch>
        </p:blipFill>
        <p:spPr>
          <a:xfrm>
            <a:off x="9002969" y="221694"/>
            <a:ext cx="2169856" cy="2410686"/>
          </a:xfrm>
          <a:prstGeom prst="rect">
            <a:avLst/>
          </a:prstGeom>
        </p:spPr>
      </p:pic>
      <p:sp>
        <p:nvSpPr>
          <p:cNvPr id="14" name="Content Placeholder 5">
            <a:extLst>
              <a:ext uri="{FF2B5EF4-FFF2-40B4-BE49-F238E27FC236}">
                <a16:creationId xmlns:a16="http://schemas.microsoft.com/office/drawing/2014/main" id="{599D6A4A-3135-4C7F-9CF8-2A7D46AD723E}"/>
              </a:ext>
            </a:extLst>
          </p:cNvPr>
          <p:cNvSpPr txBox="1">
            <a:spLocks/>
          </p:cNvSpPr>
          <p:nvPr/>
        </p:nvSpPr>
        <p:spPr>
          <a:xfrm>
            <a:off x="9002969" y="2662200"/>
            <a:ext cx="2168268" cy="47006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IntelOne Display Regular" panose="020B0503020203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000000"/>
                </a:solidFill>
                <a:latin typeface="IntelOne Text" panose="020B0503020203020204" pitchFamily="34" charset="0"/>
              </a:rPr>
              <a:t>Do I have an umbrella?</a:t>
            </a:r>
          </a:p>
        </p:txBody>
      </p:sp>
      <p:pic>
        <p:nvPicPr>
          <p:cNvPr id="15" name="Picture Placeholder 9" descr="Photo example">
            <a:extLst>
              <a:ext uri="{FF2B5EF4-FFF2-40B4-BE49-F238E27FC236}">
                <a16:creationId xmlns:a16="http://schemas.microsoft.com/office/drawing/2014/main" id="{751FF012-EED5-4993-B181-3B34B166BBB1}"/>
              </a:ext>
            </a:extLst>
          </p:cNvPr>
          <p:cNvPicPr>
            <a:picLocks noChangeAspect="1"/>
          </p:cNvPicPr>
          <p:nvPr/>
        </p:nvPicPr>
        <p:blipFill>
          <a:blip r:embed="rId3" cstate="print">
            <a:extLst>
              <a:ext uri="{28A0092B-C50C-407E-A947-70E740481C1C}">
                <a14:useLocalDpi xmlns:a14="http://schemas.microsoft.com/office/drawing/2010/main" val="0"/>
              </a:ext>
            </a:extLst>
          </a:blip>
          <a:srcRect t="8123" b="8123"/>
          <a:stretch>
            <a:fillRect/>
          </a:stretch>
        </p:blipFill>
        <p:spPr>
          <a:xfrm>
            <a:off x="9002969" y="3331781"/>
            <a:ext cx="2169856" cy="2410686"/>
          </a:xfrm>
          <a:prstGeom prst="rect">
            <a:avLst/>
          </a:prstGeom>
        </p:spPr>
      </p:pic>
      <p:sp>
        <p:nvSpPr>
          <p:cNvPr id="16" name="Content Placeholder 5">
            <a:extLst>
              <a:ext uri="{FF2B5EF4-FFF2-40B4-BE49-F238E27FC236}">
                <a16:creationId xmlns:a16="http://schemas.microsoft.com/office/drawing/2014/main" id="{816FBC4A-13BF-4B48-A5D0-F5BFCB9C1F18}"/>
              </a:ext>
            </a:extLst>
          </p:cNvPr>
          <p:cNvSpPr txBox="1">
            <a:spLocks/>
          </p:cNvSpPr>
          <p:nvPr/>
        </p:nvSpPr>
        <p:spPr>
          <a:xfrm>
            <a:off x="9002713" y="5756569"/>
            <a:ext cx="2168268" cy="4700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000000"/>
                </a:solidFill>
                <a:latin typeface="IntelOne Text" panose="020B0503020203020204" pitchFamily="34" charset="0"/>
              </a:rPr>
              <a:t>What is the weather forecast for later?</a:t>
            </a:r>
          </a:p>
        </p:txBody>
      </p:sp>
      <p:sp>
        <p:nvSpPr>
          <p:cNvPr id="17" name="TextBox 16">
            <a:extLst>
              <a:ext uri="{FF2B5EF4-FFF2-40B4-BE49-F238E27FC236}">
                <a16:creationId xmlns:a16="http://schemas.microsoft.com/office/drawing/2014/main" id="{08216F1D-35EE-4211-80D7-D4D7963E167D}"/>
              </a:ext>
            </a:extLst>
          </p:cNvPr>
          <p:cNvSpPr txBox="1"/>
          <p:nvPr/>
        </p:nvSpPr>
        <p:spPr>
          <a:xfrm>
            <a:off x="381000" y="5544993"/>
            <a:ext cx="5620128"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lvl="0" indent="0" rtl="0">
              <a:spcBef>
                <a:spcPts val="0"/>
              </a:spcBef>
              <a:spcAft>
                <a:spcPts val="0"/>
              </a:spcAft>
              <a:buClr>
                <a:schemeClr val="dk1"/>
              </a:buClr>
              <a:buSzPts val="1200"/>
              <a:buFont typeface="Calibri" panose="020F0502020204030204"/>
              <a:buNone/>
            </a:pPr>
            <a:endParaRPr lang="en-US" sz="1000" i="0" u="none" strike="noStrike" dirty="0">
              <a:solidFill>
                <a:srgbClr val="000000"/>
              </a:solidFill>
              <a:effectLst/>
              <a:latin typeface="IntelOne Text" panose="020B0503020203020204"/>
            </a:endParaRPr>
          </a:p>
          <a:p>
            <a:pPr marL="0" lvl="0" indent="0" rtl="0">
              <a:spcBef>
                <a:spcPts val="0"/>
              </a:spcBef>
              <a:spcAft>
                <a:spcPts val="0"/>
              </a:spcAft>
              <a:buClr>
                <a:schemeClr val="dk1"/>
              </a:buClr>
              <a:buSzPts val="1200"/>
              <a:buFont typeface="Calibri" panose="020F0502020204030204"/>
              <a:buNone/>
            </a:pPr>
            <a:r>
              <a:rPr lang="en-US" sz="1000" i="0" u="none" strike="noStrike" dirty="0" err="1">
                <a:solidFill>
                  <a:srgbClr val="000000"/>
                </a:solidFill>
                <a:effectLst/>
                <a:latin typeface="IntelOne Text" panose="020B0503020203020204"/>
              </a:rPr>
              <a:t>brgfx</a:t>
            </a:r>
            <a:r>
              <a:rPr lang="en-US" sz="1000" i="0" u="none" strike="noStrike" dirty="0">
                <a:solidFill>
                  <a:srgbClr val="000000"/>
                </a:solidFill>
                <a:effectLst/>
                <a:latin typeface="IntelOne Text" panose="020B0503020203020204"/>
              </a:rPr>
              <a:t>[Image].Retrieved October 9, 2020, from </a:t>
            </a:r>
            <a:r>
              <a:rPr lang="en-US" sz="1000" i="0" u="none" strike="noStrike" dirty="0">
                <a:solidFill>
                  <a:srgbClr val="000000"/>
                </a:solidFill>
                <a:effectLst/>
                <a:latin typeface="IntelOne Text" panose="020B0503020203020204"/>
                <a:hlinkClick r:id="rId4"/>
              </a:rPr>
              <a:t>https://www.freepik.com/vectors/people</a:t>
            </a:r>
            <a:endParaRPr lang="en-US" sz="1000" i="0" u="none" strike="noStrike" dirty="0">
              <a:solidFill>
                <a:srgbClr val="000000"/>
              </a:solidFill>
              <a:effectLst/>
              <a:latin typeface="IntelOne Text" panose="020B0503020203020204"/>
            </a:endParaRPr>
          </a:p>
          <a:p>
            <a:pPr marL="0" lvl="0" indent="0" rtl="0">
              <a:spcBef>
                <a:spcPts val="0"/>
              </a:spcBef>
              <a:spcAft>
                <a:spcPts val="0"/>
              </a:spcAft>
              <a:buClr>
                <a:schemeClr val="dk1"/>
              </a:buClr>
              <a:buSzPts val="1200"/>
              <a:buFont typeface="Calibri" panose="020F0502020204030204"/>
              <a:buNone/>
            </a:pPr>
            <a:r>
              <a:rPr lang="en-US" sz="1000" i="0" u="none" strike="noStrike" dirty="0" err="1">
                <a:solidFill>
                  <a:srgbClr val="000000"/>
                </a:solidFill>
                <a:effectLst/>
                <a:latin typeface="IntelOne Text" panose="020B0503020203020204"/>
              </a:rPr>
              <a:t>brgfx</a:t>
            </a:r>
            <a:r>
              <a:rPr lang="en-US" sz="1000" i="0" u="none" strike="noStrike" dirty="0">
                <a:solidFill>
                  <a:srgbClr val="000000"/>
                </a:solidFill>
                <a:effectLst/>
                <a:latin typeface="IntelOne Text" panose="020B0503020203020204"/>
              </a:rPr>
              <a:t>[Image].Retrieved October 9, 2020, from </a:t>
            </a:r>
            <a:r>
              <a:rPr lang="en-US" sz="1000" i="0" u="none" strike="noStrike" dirty="0">
                <a:solidFill>
                  <a:srgbClr val="000000"/>
                </a:solidFill>
                <a:effectLst/>
                <a:latin typeface="IntelOne Text" panose="020B0503020203020204"/>
                <a:hlinkClick r:id="rId5"/>
              </a:rPr>
              <a:t>https://www.freepik.com/vectors/green</a:t>
            </a:r>
            <a:endParaRPr lang="en-US" sz="1000" i="0" u="none" strike="noStrike" dirty="0">
              <a:solidFill>
                <a:srgbClr val="000000"/>
              </a:solidFill>
              <a:effectLst/>
              <a:latin typeface="IntelOne Text" panose="020B0503020203020204"/>
            </a:endParaRPr>
          </a:p>
          <a:p>
            <a:pPr marL="0" lvl="0" indent="0" rtl="0">
              <a:spcBef>
                <a:spcPts val="0"/>
              </a:spcBef>
              <a:spcAft>
                <a:spcPts val="0"/>
              </a:spcAft>
              <a:buClr>
                <a:schemeClr val="dk1"/>
              </a:buClr>
              <a:buSzPts val="1200"/>
              <a:buFont typeface="Calibri" panose="020F0502020204030204"/>
              <a:buNone/>
            </a:pPr>
            <a:r>
              <a:rPr lang="en-US" sz="1000" i="0" u="none" strike="noStrike" dirty="0" err="1">
                <a:solidFill>
                  <a:srgbClr val="000000"/>
                </a:solidFill>
                <a:effectLst/>
                <a:latin typeface="IntelOne Text" panose="020B0503020203020204"/>
              </a:rPr>
              <a:t>brgfx</a:t>
            </a:r>
            <a:r>
              <a:rPr lang="en-US" sz="1000" i="0" u="none" strike="noStrike" dirty="0">
                <a:solidFill>
                  <a:srgbClr val="000000"/>
                </a:solidFill>
                <a:effectLst/>
                <a:latin typeface="IntelOne Text" panose="020B0503020203020204"/>
              </a:rPr>
              <a:t>[Image].Retrieved October 9, 2020, from </a:t>
            </a:r>
            <a:r>
              <a:rPr lang="en-US" sz="1000" i="0" u="none" strike="noStrike" dirty="0">
                <a:solidFill>
                  <a:srgbClr val="000000"/>
                </a:solidFill>
                <a:effectLst/>
                <a:latin typeface="IntelOne Text" panose="020B0503020203020204"/>
                <a:hlinkClick r:id="rId6"/>
              </a:rPr>
              <a:t>https://www.freepik.com/vectors/background</a:t>
            </a:r>
            <a:endParaRPr lang="en-US" sz="1000" i="0" u="none" strike="noStrike" dirty="0">
              <a:solidFill>
                <a:srgbClr val="000000"/>
              </a:solidFill>
              <a:effectLst/>
              <a:latin typeface="IntelOne Text" panose="020B0503020203020204"/>
            </a:endParaRPr>
          </a:p>
          <a:p>
            <a:pPr marL="0" marR="0" indent="0" defTabSz="2438338" rtl="0" fontAlgn="auto" latinLnBrk="0" hangingPunct="0">
              <a:lnSpc>
                <a:spcPct val="100000"/>
              </a:lnSpc>
              <a:spcBef>
                <a:spcPts val="0"/>
              </a:spcBef>
              <a:spcAft>
                <a:spcPts val="0"/>
              </a:spcAft>
              <a:buClrTx/>
              <a:buSzTx/>
              <a:buFontTx/>
              <a:buNone/>
              <a:tabLst/>
            </a:pPr>
            <a:endParaRPr kumimoji="0" lang="en-SG" sz="800" i="0" u="none" strike="noStrike" cap="none" spc="0" normalizeH="0" baseline="0" dirty="0" err="1">
              <a:ln>
                <a:noFill/>
              </a:ln>
              <a:solidFill>
                <a:srgbClr val="000000"/>
              </a:solidFill>
              <a:effectLst/>
              <a:uFillTx/>
              <a:latin typeface="IntelOne Text" panose="020B0503020203020204"/>
              <a:sym typeface="Helvetica Neue"/>
            </a:endParaRPr>
          </a:p>
        </p:txBody>
      </p:sp>
      <p:sp>
        <p:nvSpPr>
          <p:cNvPr id="18" name="Rectangle 17">
            <a:extLst>
              <a:ext uri="{FF2B5EF4-FFF2-40B4-BE49-F238E27FC236}">
                <a16:creationId xmlns:a16="http://schemas.microsoft.com/office/drawing/2014/main" id="{198A0B4D-D2DA-4A51-9B0C-47F998DCA2AF}"/>
              </a:ext>
            </a:extLst>
          </p:cNvPr>
          <p:cNvSpPr/>
          <p:nvPr/>
        </p:nvSpPr>
        <p:spPr>
          <a:xfrm>
            <a:off x="5924294" y="221694"/>
            <a:ext cx="2168268" cy="2419279"/>
          </a:xfrm>
          <a:prstGeom prst="rect">
            <a:avLst/>
          </a:prstGeom>
          <a:blipFill dpi="0" rotWithShape="1">
            <a:blip r:embed="rId7"/>
            <a:srcRect/>
            <a:stretch>
              <a:fillRect b="-3185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19" name="Rectangle 18">
            <a:extLst>
              <a:ext uri="{FF2B5EF4-FFF2-40B4-BE49-F238E27FC236}">
                <a16:creationId xmlns:a16="http://schemas.microsoft.com/office/drawing/2014/main" id="{F1C63FFC-BAF7-4133-A80D-74B593219E9C}"/>
              </a:ext>
            </a:extLst>
          </p:cNvPr>
          <p:cNvSpPr/>
          <p:nvPr/>
        </p:nvSpPr>
        <p:spPr>
          <a:xfrm>
            <a:off x="8999281" y="221692"/>
            <a:ext cx="2168266" cy="2410687"/>
          </a:xfrm>
          <a:prstGeom prst="rect">
            <a:avLst/>
          </a:prstGeom>
          <a:blipFill dpi="0" rotWithShape="1">
            <a:blip r:embed="rId8"/>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20" name="Rectangle 19">
            <a:extLst>
              <a:ext uri="{FF2B5EF4-FFF2-40B4-BE49-F238E27FC236}">
                <a16:creationId xmlns:a16="http://schemas.microsoft.com/office/drawing/2014/main" id="{D71D579C-3C72-4800-A1B6-2BDE3DAB52C4}"/>
              </a:ext>
            </a:extLst>
          </p:cNvPr>
          <p:cNvSpPr/>
          <p:nvPr/>
        </p:nvSpPr>
        <p:spPr>
          <a:xfrm>
            <a:off x="5924293" y="3331781"/>
            <a:ext cx="2168267" cy="2424788"/>
          </a:xfrm>
          <a:prstGeom prst="rect">
            <a:avLst/>
          </a:prstGeom>
          <a:blipFill dpi="0" rotWithShape="1">
            <a:blip r:embed="rId9"/>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21" name="Rectangle 20">
            <a:extLst>
              <a:ext uri="{FF2B5EF4-FFF2-40B4-BE49-F238E27FC236}">
                <a16:creationId xmlns:a16="http://schemas.microsoft.com/office/drawing/2014/main" id="{18A0C7FD-7E52-4A66-9C4E-410C878EF76D}"/>
              </a:ext>
            </a:extLst>
          </p:cNvPr>
          <p:cNvSpPr/>
          <p:nvPr/>
        </p:nvSpPr>
        <p:spPr>
          <a:xfrm>
            <a:off x="8999279" y="3327399"/>
            <a:ext cx="2164021" cy="2415067"/>
          </a:xfrm>
          <a:prstGeom prst="rect">
            <a:avLst/>
          </a:prstGeom>
          <a:blipFill dpi="0" rotWithShape="1">
            <a:blip r:embed="rId10"/>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pic>
        <p:nvPicPr>
          <p:cNvPr id="27" name="Picture 26">
            <a:extLst>
              <a:ext uri="{FF2B5EF4-FFF2-40B4-BE49-F238E27FC236}">
                <a16:creationId xmlns:a16="http://schemas.microsoft.com/office/drawing/2014/main" id="{7F728671-9A19-4FDA-BEDF-91A1BA42FAC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28" name="Slide Number Placeholder 4">
            <a:extLst>
              <a:ext uri="{FF2B5EF4-FFF2-40B4-BE49-F238E27FC236}">
                <a16:creationId xmlns:a16="http://schemas.microsoft.com/office/drawing/2014/main" id="{1CDF9E44-FB40-4134-9C5A-B02191C7BB90}"/>
              </a:ext>
            </a:extLst>
          </p:cNvPr>
          <p:cNvSpPr txBox="1">
            <a:spLocks/>
          </p:cNvSpPr>
          <p:nvPr/>
        </p:nvSpPr>
        <p:spPr>
          <a:xfrm>
            <a:off x="11734801" y="6423246"/>
            <a:ext cx="457200" cy="43475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IntelOne Display Regular" panose="020B0503020203020204" pitchFamily="34" charset="0"/>
              <a:buNone/>
              <a:defRPr sz="1000" kern="1200">
                <a:solidFill>
                  <a:schemeClr val="tx1"/>
                </a:solidFill>
                <a:latin typeface="IntelOne Display Regular" panose="020B0503020203020204" pitchFamily="34" charset="0"/>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8E424D08-BD54-4DFE-9D9D-D2FBE329B493}" type="slidenum">
              <a:rPr lang="en-US" smtClean="0"/>
              <a:pPr/>
              <a:t>16</a:t>
            </a:fld>
            <a:endParaRPr lang="en-US" dirty="0"/>
          </a:p>
        </p:txBody>
      </p:sp>
    </p:spTree>
    <p:extLst>
      <p:ext uri="{BB962C8B-B14F-4D97-AF65-F5344CB8AC3E}">
        <p14:creationId xmlns:p14="http://schemas.microsoft.com/office/powerpoint/2010/main" val="3721864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1C63FFC-BAF7-4133-A80D-74B593219E9C}"/>
              </a:ext>
            </a:extLst>
          </p:cNvPr>
          <p:cNvSpPr/>
          <p:nvPr/>
        </p:nvSpPr>
        <p:spPr>
          <a:xfrm>
            <a:off x="8999281" y="230287"/>
            <a:ext cx="2168265" cy="2402092"/>
          </a:xfrm>
          <a:prstGeom prst="rect">
            <a:avLst/>
          </a:prstGeom>
          <a:blipFill dpi="0" rotWithShape="1">
            <a:blip r:embed="rId3"/>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dirty="0">
                <a:solidFill>
                  <a:srgbClr val="000000"/>
                </a:solidFill>
              </a:rPr>
              <a:t>How does AI make </a:t>
            </a:r>
            <a:br>
              <a:rPr lang="en-US" dirty="0">
                <a:solidFill>
                  <a:srgbClr val="000000"/>
                </a:solidFill>
              </a:rPr>
            </a:br>
            <a:r>
              <a:rPr lang="en-US" dirty="0">
                <a:solidFill>
                  <a:srgbClr val="000000"/>
                </a:solidFill>
              </a:rPr>
              <a:t>a decision?</a:t>
            </a:r>
          </a:p>
        </p:txBody>
      </p:sp>
      <p:sp>
        <p:nvSpPr>
          <p:cNvPr id="9" name="Text Placeholder 8">
            <a:extLst>
              <a:ext uri="{FF2B5EF4-FFF2-40B4-BE49-F238E27FC236}">
                <a16:creationId xmlns:a16="http://schemas.microsoft.com/office/drawing/2014/main" id="{B820C7C4-339B-4EF8-A4AE-6ED5CFAD6012}"/>
              </a:ext>
            </a:extLst>
          </p:cNvPr>
          <p:cNvSpPr>
            <a:spLocks noGrp="1"/>
          </p:cNvSpPr>
          <p:nvPr>
            <p:ph type="body" sz="quarter" idx="10"/>
          </p:nvPr>
        </p:nvSpPr>
        <p:spPr>
          <a:xfrm>
            <a:off x="381000" y="2548032"/>
            <a:ext cx="4286250" cy="530454"/>
          </a:xfrm>
        </p:spPr>
        <p:txBody>
          <a:bodyPr/>
          <a:lstStyle/>
          <a:p>
            <a:r>
              <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If you want to go to the park, how do you make your decision?</a:t>
            </a:r>
          </a:p>
        </p:txBody>
      </p:sp>
      <p:pic>
        <p:nvPicPr>
          <p:cNvPr id="10" name="Picture Placeholder 9" descr="Photo example">
            <a:extLst>
              <a:ext uri="{FF2B5EF4-FFF2-40B4-BE49-F238E27FC236}">
                <a16:creationId xmlns:a16="http://schemas.microsoft.com/office/drawing/2014/main" id="{D3D04B4A-FB33-408A-9900-247FDF986B42}"/>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8123" b="8123"/>
          <a:stretch>
            <a:fillRect/>
          </a:stretch>
        </p:blipFill>
        <p:spPr>
          <a:xfrm>
            <a:off x="5926394" y="230287"/>
            <a:ext cx="2169856" cy="2410686"/>
          </a:xfrm>
        </p:spPr>
      </p:pic>
      <p:sp>
        <p:nvSpPr>
          <p:cNvPr id="6" name="Content Placeholder 5">
            <a:extLst>
              <a:ext uri="{FF2B5EF4-FFF2-40B4-BE49-F238E27FC236}">
                <a16:creationId xmlns:a16="http://schemas.microsoft.com/office/drawing/2014/main" id="{1CE866B8-3D49-4A1C-BF09-17689E827820}"/>
              </a:ext>
            </a:extLst>
          </p:cNvPr>
          <p:cNvSpPr>
            <a:spLocks noGrp="1"/>
          </p:cNvSpPr>
          <p:nvPr>
            <p:ph type="body" sz="quarter" idx="12"/>
          </p:nvPr>
        </p:nvSpPr>
        <p:spPr>
          <a:xfrm>
            <a:off x="5926138" y="2655075"/>
            <a:ext cx="2168268" cy="470063"/>
          </a:xfrm>
        </p:spPr>
        <p:txBody>
          <a:bodyPr>
            <a:normAutofit/>
          </a:bodyPr>
          <a:lstStyle/>
          <a:p>
            <a:pPr algn="ctr"/>
            <a:r>
              <a:rPr lang="en-US" dirty="0">
                <a:solidFill>
                  <a:srgbClr val="000000"/>
                </a:solidFill>
                <a:latin typeface="IntelOne Text" panose="020B0503020203020204" pitchFamily="34" charset="0"/>
              </a:rPr>
              <a:t>Do I have a jacket?</a:t>
            </a:r>
          </a:p>
        </p:txBody>
      </p:sp>
      <p:pic>
        <p:nvPicPr>
          <p:cNvPr id="12" name="Picture Placeholder 11" descr="Photo example">
            <a:extLst>
              <a:ext uri="{FF2B5EF4-FFF2-40B4-BE49-F238E27FC236}">
                <a16:creationId xmlns:a16="http://schemas.microsoft.com/office/drawing/2014/main" id="{084347A9-B439-4B6B-9406-146F4C4123A2}"/>
              </a:ext>
            </a:extLst>
          </p:cNvPr>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t="8150" b="8150"/>
          <a:stretch>
            <a:fillRect/>
          </a:stretch>
        </p:blipFill>
        <p:spPr>
          <a:xfrm>
            <a:off x="5924550" y="3331781"/>
            <a:ext cx="2169856" cy="2410686"/>
          </a:xfrm>
        </p:spPr>
      </p:pic>
      <p:sp>
        <p:nvSpPr>
          <p:cNvPr id="11" name="Content Placeholder 10">
            <a:extLst>
              <a:ext uri="{FF2B5EF4-FFF2-40B4-BE49-F238E27FC236}">
                <a16:creationId xmlns:a16="http://schemas.microsoft.com/office/drawing/2014/main" id="{4C1B9702-F99F-4EAA-8581-231F4A4B3B57}"/>
              </a:ext>
            </a:extLst>
          </p:cNvPr>
          <p:cNvSpPr>
            <a:spLocks noGrp="1"/>
          </p:cNvSpPr>
          <p:nvPr>
            <p:ph type="body" sz="quarter" idx="14"/>
          </p:nvPr>
        </p:nvSpPr>
        <p:spPr>
          <a:xfrm>
            <a:off x="5924294" y="5767077"/>
            <a:ext cx="2168268" cy="470063"/>
          </a:xfrm>
        </p:spPr>
        <p:txBody>
          <a:bodyPr>
            <a:normAutofit/>
          </a:bodyPr>
          <a:lstStyle/>
          <a:p>
            <a:pPr algn="ctr"/>
            <a:r>
              <a:rPr lang="en-US" dirty="0">
                <a:solidFill>
                  <a:srgbClr val="000000"/>
                </a:solidFill>
                <a:latin typeface="IntelOne Text" panose="020B0503020203020204" pitchFamily="34" charset="0"/>
              </a:rPr>
              <a:t>Is it raining now?</a:t>
            </a:r>
          </a:p>
        </p:txBody>
      </p:sp>
      <p:sp>
        <p:nvSpPr>
          <p:cNvPr id="14" name="Content Placeholder 5">
            <a:extLst>
              <a:ext uri="{FF2B5EF4-FFF2-40B4-BE49-F238E27FC236}">
                <a16:creationId xmlns:a16="http://schemas.microsoft.com/office/drawing/2014/main" id="{599D6A4A-3135-4C7F-9CF8-2A7D46AD723E}"/>
              </a:ext>
            </a:extLst>
          </p:cNvPr>
          <p:cNvSpPr txBox="1">
            <a:spLocks/>
          </p:cNvSpPr>
          <p:nvPr/>
        </p:nvSpPr>
        <p:spPr>
          <a:xfrm>
            <a:off x="9002969" y="2662200"/>
            <a:ext cx="2168268" cy="470063"/>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IntelOne Display Regular" panose="020B0503020203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000000"/>
                </a:solidFill>
                <a:latin typeface="IntelOne Text" panose="020B0503020203020204" pitchFamily="34" charset="0"/>
              </a:rPr>
              <a:t>Do I have an umbrella?</a:t>
            </a:r>
          </a:p>
        </p:txBody>
      </p:sp>
      <p:pic>
        <p:nvPicPr>
          <p:cNvPr id="15" name="Picture Placeholder 9" descr="Photo example">
            <a:extLst>
              <a:ext uri="{FF2B5EF4-FFF2-40B4-BE49-F238E27FC236}">
                <a16:creationId xmlns:a16="http://schemas.microsoft.com/office/drawing/2014/main" id="{751FF012-EED5-4993-B181-3B34B166BBB1}"/>
              </a:ext>
            </a:extLst>
          </p:cNvPr>
          <p:cNvPicPr>
            <a:picLocks noChangeAspect="1"/>
          </p:cNvPicPr>
          <p:nvPr/>
        </p:nvPicPr>
        <p:blipFill>
          <a:blip r:embed="rId4" cstate="print">
            <a:extLst>
              <a:ext uri="{28A0092B-C50C-407E-A947-70E740481C1C}">
                <a14:useLocalDpi xmlns:a14="http://schemas.microsoft.com/office/drawing/2010/main" val="0"/>
              </a:ext>
            </a:extLst>
          </a:blip>
          <a:srcRect t="8123" b="8123"/>
          <a:stretch>
            <a:fillRect/>
          </a:stretch>
        </p:blipFill>
        <p:spPr>
          <a:xfrm>
            <a:off x="9002969" y="3331781"/>
            <a:ext cx="2169856" cy="2410686"/>
          </a:xfrm>
          <a:prstGeom prst="rect">
            <a:avLst/>
          </a:prstGeom>
        </p:spPr>
      </p:pic>
      <p:sp>
        <p:nvSpPr>
          <p:cNvPr id="16" name="Content Placeholder 5">
            <a:extLst>
              <a:ext uri="{FF2B5EF4-FFF2-40B4-BE49-F238E27FC236}">
                <a16:creationId xmlns:a16="http://schemas.microsoft.com/office/drawing/2014/main" id="{816FBC4A-13BF-4B48-A5D0-F5BFCB9C1F18}"/>
              </a:ext>
            </a:extLst>
          </p:cNvPr>
          <p:cNvSpPr txBox="1">
            <a:spLocks/>
          </p:cNvSpPr>
          <p:nvPr/>
        </p:nvSpPr>
        <p:spPr>
          <a:xfrm>
            <a:off x="9002713" y="5756569"/>
            <a:ext cx="2168268" cy="47006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1600" kern="1200">
                <a:solidFill>
                  <a:schemeClr val="tx1"/>
                </a:solidFill>
                <a:latin typeface="+mj-lt"/>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solidFill>
                  <a:srgbClr val="000000"/>
                </a:solidFill>
                <a:latin typeface="IntelOne Text" panose="020B0503020203020204" pitchFamily="34" charset="0"/>
              </a:rPr>
              <a:t>What is the weather forecast for later?</a:t>
            </a:r>
          </a:p>
        </p:txBody>
      </p:sp>
      <p:sp>
        <p:nvSpPr>
          <p:cNvPr id="17" name="TextBox 16">
            <a:extLst>
              <a:ext uri="{FF2B5EF4-FFF2-40B4-BE49-F238E27FC236}">
                <a16:creationId xmlns:a16="http://schemas.microsoft.com/office/drawing/2014/main" id="{08216F1D-35EE-4211-80D7-D4D7963E167D}"/>
              </a:ext>
            </a:extLst>
          </p:cNvPr>
          <p:cNvSpPr txBox="1"/>
          <p:nvPr/>
        </p:nvSpPr>
        <p:spPr>
          <a:xfrm>
            <a:off x="381000" y="5544993"/>
            <a:ext cx="5620128"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lvl="0" indent="0" rtl="0">
              <a:spcBef>
                <a:spcPts val="0"/>
              </a:spcBef>
              <a:spcAft>
                <a:spcPts val="0"/>
              </a:spcAft>
              <a:buClr>
                <a:schemeClr val="dk1"/>
              </a:buClr>
              <a:buSzPts val="1200"/>
              <a:buFont typeface="Calibri" panose="020F0502020204030204"/>
              <a:buNone/>
            </a:pPr>
            <a:endParaRPr lang="en-US" sz="1000" i="0" u="none" strike="noStrike" dirty="0">
              <a:solidFill>
                <a:srgbClr val="000000"/>
              </a:solidFill>
              <a:effectLst/>
              <a:latin typeface="IntelOne Text" panose="020B0503020203020204"/>
            </a:endParaRPr>
          </a:p>
          <a:p>
            <a:pPr marL="0" lvl="0" indent="0" rtl="0">
              <a:spcBef>
                <a:spcPts val="0"/>
              </a:spcBef>
              <a:spcAft>
                <a:spcPts val="0"/>
              </a:spcAft>
              <a:buClr>
                <a:schemeClr val="dk1"/>
              </a:buClr>
              <a:buSzPts val="1200"/>
              <a:buFont typeface="Calibri" panose="020F0502020204030204"/>
              <a:buNone/>
            </a:pPr>
            <a:r>
              <a:rPr lang="en-US" sz="1000" i="0" u="none" strike="noStrike" dirty="0" err="1">
                <a:solidFill>
                  <a:srgbClr val="000000"/>
                </a:solidFill>
                <a:effectLst/>
                <a:latin typeface="IntelOne Text" panose="020B0503020203020204"/>
              </a:rPr>
              <a:t>brgfx</a:t>
            </a:r>
            <a:r>
              <a:rPr lang="en-US" sz="1000" i="0" u="none" strike="noStrike" dirty="0">
                <a:solidFill>
                  <a:srgbClr val="000000"/>
                </a:solidFill>
                <a:effectLst/>
                <a:latin typeface="IntelOne Text" panose="020B0503020203020204"/>
              </a:rPr>
              <a:t>[Image].Retrieved October 9, 2020, from </a:t>
            </a:r>
            <a:r>
              <a:rPr lang="en-US" sz="1000" i="0" u="none" strike="noStrike" dirty="0">
                <a:solidFill>
                  <a:srgbClr val="000000"/>
                </a:solidFill>
                <a:effectLst/>
                <a:latin typeface="IntelOne Text" panose="020B0503020203020204"/>
                <a:hlinkClick r:id="rId5"/>
              </a:rPr>
              <a:t>https://www.freepik.com/vectors/people</a:t>
            </a:r>
            <a:endParaRPr lang="en-US" sz="1000" i="0" u="none" strike="noStrike" dirty="0">
              <a:solidFill>
                <a:srgbClr val="000000"/>
              </a:solidFill>
              <a:effectLst/>
              <a:latin typeface="IntelOne Text" panose="020B0503020203020204"/>
            </a:endParaRPr>
          </a:p>
          <a:p>
            <a:pPr marL="0" lvl="0" indent="0" rtl="0">
              <a:spcBef>
                <a:spcPts val="0"/>
              </a:spcBef>
              <a:spcAft>
                <a:spcPts val="0"/>
              </a:spcAft>
              <a:buClr>
                <a:schemeClr val="dk1"/>
              </a:buClr>
              <a:buSzPts val="1200"/>
              <a:buFont typeface="Calibri" panose="020F0502020204030204"/>
              <a:buNone/>
            </a:pPr>
            <a:r>
              <a:rPr lang="en-US" sz="1000" i="0" u="none" strike="noStrike" dirty="0" err="1">
                <a:solidFill>
                  <a:srgbClr val="000000"/>
                </a:solidFill>
                <a:effectLst/>
                <a:latin typeface="IntelOne Text" panose="020B0503020203020204"/>
              </a:rPr>
              <a:t>brgfx</a:t>
            </a:r>
            <a:r>
              <a:rPr lang="en-US" sz="1000" i="0" u="none" strike="noStrike" dirty="0">
                <a:solidFill>
                  <a:srgbClr val="000000"/>
                </a:solidFill>
                <a:effectLst/>
                <a:latin typeface="IntelOne Text" panose="020B0503020203020204"/>
              </a:rPr>
              <a:t>[Image].Retrieved October 9, 2020, from </a:t>
            </a:r>
            <a:r>
              <a:rPr lang="en-US" sz="1000" i="0" u="none" strike="noStrike" dirty="0">
                <a:solidFill>
                  <a:srgbClr val="000000"/>
                </a:solidFill>
                <a:effectLst/>
                <a:latin typeface="IntelOne Text" panose="020B0503020203020204"/>
                <a:hlinkClick r:id="rId6"/>
              </a:rPr>
              <a:t>https://www.freepik.com/vectors/green</a:t>
            </a:r>
            <a:endParaRPr lang="en-US" sz="1000" i="0" u="none" strike="noStrike" dirty="0">
              <a:solidFill>
                <a:srgbClr val="000000"/>
              </a:solidFill>
              <a:effectLst/>
              <a:latin typeface="IntelOne Text" panose="020B0503020203020204"/>
            </a:endParaRPr>
          </a:p>
          <a:p>
            <a:pPr marL="0" lvl="0" indent="0" rtl="0">
              <a:spcBef>
                <a:spcPts val="0"/>
              </a:spcBef>
              <a:spcAft>
                <a:spcPts val="0"/>
              </a:spcAft>
              <a:buClr>
                <a:schemeClr val="dk1"/>
              </a:buClr>
              <a:buSzPts val="1200"/>
              <a:buFont typeface="Calibri" panose="020F0502020204030204"/>
              <a:buNone/>
            </a:pPr>
            <a:r>
              <a:rPr lang="en-US" sz="1000" i="0" u="none" strike="noStrike" dirty="0" err="1">
                <a:solidFill>
                  <a:srgbClr val="000000"/>
                </a:solidFill>
                <a:effectLst/>
                <a:latin typeface="IntelOne Text" panose="020B0503020203020204"/>
              </a:rPr>
              <a:t>brgfx</a:t>
            </a:r>
            <a:r>
              <a:rPr lang="en-US" sz="1000" i="0" u="none" strike="noStrike" dirty="0">
                <a:solidFill>
                  <a:srgbClr val="000000"/>
                </a:solidFill>
                <a:effectLst/>
                <a:latin typeface="IntelOne Text" panose="020B0503020203020204"/>
              </a:rPr>
              <a:t>[Image].Retrieved October 9, 2020, from </a:t>
            </a:r>
            <a:r>
              <a:rPr lang="en-US" sz="1000" i="0" u="none" strike="noStrike" dirty="0">
                <a:solidFill>
                  <a:srgbClr val="000000"/>
                </a:solidFill>
                <a:effectLst/>
                <a:latin typeface="IntelOne Text" panose="020B0503020203020204"/>
                <a:hlinkClick r:id="rId7"/>
              </a:rPr>
              <a:t>https://www.freepik.com/vectors/background</a:t>
            </a:r>
            <a:endParaRPr lang="en-US" sz="1000" i="0" u="none" strike="noStrike" dirty="0">
              <a:solidFill>
                <a:srgbClr val="000000"/>
              </a:solidFill>
              <a:effectLst/>
              <a:latin typeface="IntelOne Text" panose="020B0503020203020204"/>
            </a:endParaRPr>
          </a:p>
          <a:p>
            <a:pPr marL="0" marR="0" indent="0" defTabSz="2438338" rtl="0" fontAlgn="auto" latinLnBrk="0" hangingPunct="0">
              <a:lnSpc>
                <a:spcPct val="100000"/>
              </a:lnSpc>
              <a:spcBef>
                <a:spcPts val="0"/>
              </a:spcBef>
              <a:spcAft>
                <a:spcPts val="0"/>
              </a:spcAft>
              <a:buClrTx/>
              <a:buSzTx/>
              <a:buFontTx/>
              <a:buNone/>
              <a:tabLst/>
            </a:pPr>
            <a:endParaRPr kumimoji="0" lang="en-SG" sz="800" i="0" u="none" strike="noStrike" cap="none" spc="0" normalizeH="0" baseline="0" dirty="0" err="1">
              <a:ln>
                <a:noFill/>
              </a:ln>
              <a:solidFill>
                <a:srgbClr val="000000"/>
              </a:solidFill>
              <a:effectLst/>
              <a:uFillTx/>
              <a:latin typeface="IntelOne Text" panose="020B0503020203020204"/>
              <a:sym typeface="Helvetica Neue"/>
            </a:endParaRPr>
          </a:p>
        </p:txBody>
      </p:sp>
      <p:sp>
        <p:nvSpPr>
          <p:cNvPr id="18" name="Rectangle 17">
            <a:extLst>
              <a:ext uri="{FF2B5EF4-FFF2-40B4-BE49-F238E27FC236}">
                <a16:creationId xmlns:a16="http://schemas.microsoft.com/office/drawing/2014/main" id="{198A0B4D-D2DA-4A51-9B0C-47F998DCA2AF}"/>
              </a:ext>
            </a:extLst>
          </p:cNvPr>
          <p:cNvSpPr/>
          <p:nvPr/>
        </p:nvSpPr>
        <p:spPr>
          <a:xfrm>
            <a:off x="5924294" y="221694"/>
            <a:ext cx="2168268" cy="2419279"/>
          </a:xfrm>
          <a:prstGeom prst="rect">
            <a:avLst/>
          </a:prstGeom>
          <a:blipFill dpi="0" rotWithShape="1">
            <a:blip r:embed="rId8"/>
            <a:srcRect/>
            <a:stretch>
              <a:fillRect b="-3185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20" name="Rectangle 19">
            <a:extLst>
              <a:ext uri="{FF2B5EF4-FFF2-40B4-BE49-F238E27FC236}">
                <a16:creationId xmlns:a16="http://schemas.microsoft.com/office/drawing/2014/main" id="{D71D579C-3C72-4800-A1B6-2BDE3DAB52C4}"/>
              </a:ext>
            </a:extLst>
          </p:cNvPr>
          <p:cNvSpPr/>
          <p:nvPr/>
        </p:nvSpPr>
        <p:spPr>
          <a:xfrm>
            <a:off x="5924293" y="3331781"/>
            <a:ext cx="2168267" cy="2424788"/>
          </a:xfrm>
          <a:prstGeom prst="rect">
            <a:avLst/>
          </a:prstGeom>
          <a:blipFill dpi="0" rotWithShape="1">
            <a:blip r:embed="rId9"/>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21" name="Rectangle 20">
            <a:extLst>
              <a:ext uri="{FF2B5EF4-FFF2-40B4-BE49-F238E27FC236}">
                <a16:creationId xmlns:a16="http://schemas.microsoft.com/office/drawing/2014/main" id="{18A0C7FD-7E52-4A66-9C4E-410C878EF76D}"/>
              </a:ext>
            </a:extLst>
          </p:cNvPr>
          <p:cNvSpPr/>
          <p:nvPr/>
        </p:nvSpPr>
        <p:spPr>
          <a:xfrm>
            <a:off x="8999279" y="3331781"/>
            <a:ext cx="2168265" cy="2410686"/>
          </a:xfrm>
          <a:prstGeom prst="rect">
            <a:avLst/>
          </a:prstGeom>
          <a:blipFill dpi="0" rotWithShape="1">
            <a:blip r:embed="rId10"/>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23" name="TextBox 22">
            <a:extLst>
              <a:ext uri="{FF2B5EF4-FFF2-40B4-BE49-F238E27FC236}">
                <a16:creationId xmlns:a16="http://schemas.microsoft.com/office/drawing/2014/main" id="{6959B435-C788-4B44-9D74-79AD7BB5B2A2}"/>
              </a:ext>
            </a:extLst>
          </p:cNvPr>
          <p:cNvSpPr txBox="1"/>
          <p:nvPr/>
        </p:nvSpPr>
        <p:spPr>
          <a:xfrm>
            <a:off x="5387434" y="4517343"/>
            <a:ext cx="846859" cy="369332"/>
          </a:xfrm>
          <a:prstGeom prst="rect">
            <a:avLst/>
          </a:prstGeom>
          <a:noFill/>
        </p:spPr>
        <p:txBody>
          <a:bodyPr wrap="square" rtlCol="0">
            <a:spAutoFit/>
          </a:bodyPr>
          <a:lstStyle/>
          <a:p>
            <a:r>
              <a:rPr lang="en-SG" b="1" dirty="0">
                <a:solidFill>
                  <a:srgbClr val="000000"/>
                </a:solidFill>
                <a:latin typeface="Intel Clear" panose="020B0604020203020204" pitchFamily="34" charset="0"/>
                <a:ea typeface="Intel Clear" panose="020B0604020203020204" pitchFamily="34" charset="0"/>
                <a:cs typeface="Intel Clear" panose="020B0604020203020204" pitchFamily="34" charset="0"/>
              </a:rPr>
              <a:t>1</a:t>
            </a:r>
            <a:r>
              <a:rPr lang="en-SG" b="1" baseline="30000" dirty="0">
                <a:solidFill>
                  <a:srgbClr val="000000"/>
                </a:solidFill>
                <a:latin typeface="Intel Clear" panose="020B0604020203020204" pitchFamily="34" charset="0"/>
                <a:ea typeface="Intel Clear" panose="020B0604020203020204" pitchFamily="34" charset="0"/>
                <a:cs typeface="Intel Clear" panose="020B0604020203020204" pitchFamily="34" charset="0"/>
              </a:rPr>
              <a:t>st</a:t>
            </a:r>
            <a:r>
              <a:rPr lang="en-SG" b="1" dirty="0">
                <a:solidFill>
                  <a:srgbClr val="000000"/>
                </a:solidFill>
                <a:latin typeface="Intel Clear" panose="020B0604020203020204" pitchFamily="34" charset="0"/>
                <a:ea typeface="Intel Clear" panose="020B0604020203020204" pitchFamily="34" charset="0"/>
                <a:cs typeface="Intel Clear" panose="020B0604020203020204" pitchFamily="34" charset="0"/>
              </a:rPr>
              <a:t> </a:t>
            </a:r>
          </a:p>
        </p:txBody>
      </p:sp>
      <p:sp>
        <p:nvSpPr>
          <p:cNvPr id="24" name="TextBox 23">
            <a:extLst>
              <a:ext uri="{FF2B5EF4-FFF2-40B4-BE49-F238E27FC236}">
                <a16:creationId xmlns:a16="http://schemas.microsoft.com/office/drawing/2014/main" id="{40A814C5-8F1A-46F0-ABFD-062D9193D6AF}"/>
              </a:ext>
            </a:extLst>
          </p:cNvPr>
          <p:cNvSpPr txBox="1"/>
          <p:nvPr/>
        </p:nvSpPr>
        <p:spPr>
          <a:xfrm>
            <a:off x="8501434" y="4517343"/>
            <a:ext cx="846859" cy="369332"/>
          </a:xfrm>
          <a:prstGeom prst="rect">
            <a:avLst/>
          </a:prstGeom>
          <a:noFill/>
        </p:spPr>
        <p:txBody>
          <a:bodyPr wrap="square" rtlCol="0">
            <a:spAutoFit/>
          </a:bodyPr>
          <a:lstStyle/>
          <a:p>
            <a:r>
              <a:rPr lang="en-SG" b="1" dirty="0">
                <a:solidFill>
                  <a:srgbClr val="000000"/>
                </a:solidFill>
                <a:latin typeface="Intel Clear" panose="020B0604020203020204" pitchFamily="34" charset="0"/>
                <a:ea typeface="Intel Clear" panose="020B0604020203020204" pitchFamily="34" charset="0"/>
                <a:cs typeface="Intel Clear" panose="020B0604020203020204" pitchFamily="34" charset="0"/>
              </a:rPr>
              <a:t>2</a:t>
            </a:r>
            <a:r>
              <a:rPr lang="en-SG" b="1" baseline="30000" dirty="0">
                <a:solidFill>
                  <a:srgbClr val="000000"/>
                </a:solidFill>
                <a:latin typeface="Intel Clear" panose="020B0604020203020204" pitchFamily="34" charset="0"/>
                <a:ea typeface="Intel Clear" panose="020B0604020203020204" pitchFamily="34" charset="0"/>
                <a:cs typeface="Intel Clear" panose="020B0604020203020204" pitchFamily="34" charset="0"/>
              </a:rPr>
              <a:t>nd</a:t>
            </a:r>
            <a:r>
              <a:rPr lang="en-SG" b="1"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 </a:t>
            </a:r>
          </a:p>
        </p:txBody>
      </p:sp>
      <p:sp>
        <p:nvSpPr>
          <p:cNvPr id="25" name="TextBox 24">
            <a:extLst>
              <a:ext uri="{FF2B5EF4-FFF2-40B4-BE49-F238E27FC236}">
                <a16:creationId xmlns:a16="http://schemas.microsoft.com/office/drawing/2014/main" id="{8BA8F927-7D3A-4202-8445-480ADFB85D37}"/>
              </a:ext>
            </a:extLst>
          </p:cNvPr>
          <p:cNvSpPr txBox="1"/>
          <p:nvPr/>
        </p:nvSpPr>
        <p:spPr>
          <a:xfrm>
            <a:off x="5387433" y="1265011"/>
            <a:ext cx="846859" cy="369332"/>
          </a:xfrm>
          <a:prstGeom prst="rect">
            <a:avLst/>
          </a:prstGeom>
          <a:noFill/>
        </p:spPr>
        <p:txBody>
          <a:bodyPr wrap="square" rtlCol="0">
            <a:spAutoFit/>
          </a:bodyPr>
          <a:lstStyle/>
          <a:p>
            <a:r>
              <a:rPr lang="en-SG" b="1" dirty="0">
                <a:solidFill>
                  <a:srgbClr val="000000"/>
                </a:solidFill>
                <a:latin typeface="Intel Clear" panose="020B0604020203020204" pitchFamily="34" charset="0"/>
                <a:ea typeface="Intel Clear" panose="020B0604020203020204" pitchFamily="34" charset="0"/>
                <a:cs typeface="Intel Clear" panose="020B0604020203020204" pitchFamily="34" charset="0"/>
              </a:rPr>
              <a:t>3</a:t>
            </a:r>
            <a:r>
              <a:rPr lang="en-SG" b="1" baseline="30000" dirty="0">
                <a:solidFill>
                  <a:srgbClr val="000000"/>
                </a:solidFill>
                <a:latin typeface="Intel Clear" panose="020B0604020203020204" pitchFamily="34" charset="0"/>
                <a:ea typeface="Intel Clear" panose="020B0604020203020204" pitchFamily="34" charset="0"/>
                <a:cs typeface="Intel Clear" panose="020B0604020203020204" pitchFamily="34" charset="0"/>
              </a:rPr>
              <a:t>rd</a:t>
            </a:r>
            <a:r>
              <a:rPr lang="en-SG" b="1" dirty="0">
                <a:solidFill>
                  <a:srgbClr val="FFFFFF"/>
                </a:solidFill>
                <a:latin typeface="Intel Clear" panose="020B0604020203020204" pitchFamily="34" charset="0"/>
                <a:ea typeface="Intel Clear" panose="020B0604020203020204" pitchFamily="34" charset="0"/>
                <a:cs typeface="Intel Clear" panose="020B0604020203020204" pitchFamily="34" charset="0"/>
              </a:rPr>
              <a:t> </a:t>
            </a:r>
          </a:p>
        </p:txBody>
      </p:sp>
      <p:sp>
        <p:nvSpPr>
          <p:cNvPr id="26" name="TextBox 25">
            <a:extLst>
              <a:ext uri="{FF2B5EF4-FFF2-40B4-BE49-F238E27FC236}">
                <a16:creationId xmlns:a16="http://schemas.microsoft.com/office/drawing/2014/main" id="{9DD6F4D4-9E2C-45C9-BC07-672978D2E22C}"/>
              </a:ext>
            </a:extLst>
          </p:cNvPr>
          <p:cNvSpPr txBox="1"/>
          <p:nvPr/>
        </p:nvSpPr>
        <p:spPr>
          <a:xfrm>
            <a:off x="8501433" y="1271195"/>
            <a:ext cx="846859" cy="369332"/>
          </a:xfrm>
          <a:prstGeom prst="rect">
            <a:avLst/>
          </a:prstGeom>
          <a:noFill/>
        </p:spPr>
        <p:txBody>
          <a:bodyPr wrap="square" rtlCol="0">
            <a:spAutoFit/>
          </a:bodyPr>
          <a:lstStyle/>
          <a:p>
            <a:r>
              <a:rPr lang="en-SG" b="1" dirty="0">
                <a:solidFill>
                  <a:srgbClr val="000000"/>
                </a:solidFill>
                <a:latin typeface="Intel Clear" panose="020B0604020203020204" pitchFamily="34" charset="0"/>
                <a:ea typeface="Intel Clear" panose="020B0604020203020204" pitchFamily="34" charset="0"/>
                <a:cs typeface="Intel Clear" panose="020B0604020203020204" pitchFamily="34" charset="0"/>
              </a:rPr>
              <a:t>4</a:t>
            </a:r>
            <a:r>
              <a:rPr lang="en-SG" b="1" baseline="30000" dirty="0">
                <a:solidFill>
                  <a:srgbClr val="000000"/>
                </a:solidFill>
                <a:latin typeface="Intel Clear" panose="020B0604020203020204" pitchFamily="34" charset="0"/>
                <a:ea typeface="Intel Clear" panose="020B0604020203020204" pitchFamily="34" charset="0"/>
                <a:cs typeface="Intel Clear" panose="020B0604020203020204" pitchFamily="34" charset="0"/>
              </a:rPr>
              <a:t>th</a:t>
            </a:r>
            <a:r>
              <a:rPr lang="en-SG" b="1" dirty="0">
                <a:solidFill>
                  <a:srgbClr val="000000"/>
                </a:solidFill>
                <a:latin typeface="Intel Clear" panose="020B0604020203020204" pitchFamily="34" charset="0"/>
                <a:ea typeface="Intel Clear" panose="020B0604020203020204" pitchFamily="34" charset="0"/>
                <a:cs typeface="Intel Clear" panose="020B0604020203020204" pitchFamily="34" charset="0"/>
              </a:rPr>
              <a:t> </a:t>
            </a:r>
          </a:p>
        </p:txBody>
      </p:sp>
      <p:sp>
        <p:nvSpPr>
          <p:cNvPr id="29" name="TextBox 28">
            <a:extLst>
              <a:ext uri="{FF2B5EF4-FFF2-40B4-BE49-F238E27FC236}">
                <a16:creationId xmlns:a16="http://schemas.microsoft.com/office/drawing/2014/main" id="{939490BF-60F2-45AF-9247-8F58B5074BCB}"/>
              </a:ext>
              <a:ext uri="{C183D7F6-B498-43B3-948B-1728B52AA6E4}">
                <adec:decorative xmlns:adec="http://schemas.microsoft.com/office/drawing/2017/decorative" val="1"/>
              </a:ext>
            </a:extLst>
          </p:cNvPr>
          <p:cNvSpPr txBox="1"/>
          <p:nvPr/>
        </p:nvSpPr>
        <p:spPr>
          <a:xfrm>
            <a:off x="11910828" y="6553045"/>
            <a:ext cx="118622"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Intel Clear" panose="020B0604020203020204" pitchFamily="34" charset="0"/>
                <a:sym typeface="Helvetica Neue"/>
              </a:rPr>
              <a:pPr marL="0" marR="0" indent="0" algn="ctr" defTabSz="2438338" rtl="0" fontAlgn="auto" latinLnBrk="0" hangingPunct="0">
                <a:lnSpc>
                  <a:spcPct val="100000"/>
                </a:lnSpc>
                <a:spcBef>
                  <a:spcPts val="0"/>
                </a:spcBef>
                <a:spcAft>
                  <a:spcPts val="0"/>
                </a:spcAft>
                <a:buClrTx/>
                <a:buSzTx/>
                <a:buFontTx/>
                <a:buNone/>
                <a:tabLst/>
              </a:pPr>
              <a:t>17</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Intel Clear" panose="020B0604020203020204" pitchFamily="34" charset="0"/>
              <a:sym typeface="Helvetica Neue"/>
            </a:endParaRPr>
          </a:p>
        </p:txBody>
      </p:sp>
      <p:sp>
        <p:nvSpPr>
          <p:cNvPr id="37" name="Rectangle 36">
            <a:extLst>
              <a:ext uri="{FF2B5EF4-FFF2-40B4-BE49-F238E27FC236}">
                <a16:creationId xmlns:a16="http://schemas.microsoft.com/office/drawing/2014/main" id="{D99B0C56-E6B2-49B5-8078-14C4CAE071D7}"/>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38" name="Rectangle 37">
            <a:extLst>
              <a:ext uri="{FF2B5EF4-FFF2-40B4-BE49-F238E27FC236}">
                <a16:creationId xmlns:a16="http://schemas.microsoft.com/office/drawing/2014/main" id="{35318C45-DA0B-4AA9-8354-A40385B71E47}"/>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pic>
        <p:nvPicPr>
          <p:cNvPr id="28" name="Picture 27">
            <a:extLst>
              <a:ext uri="{FF2B5EF4-FFF2-40B4-BE49-F238E27FC236}">
                <a16:creationId xmlns:a16="http://schemas.microsoft.com/office/drawing/2014/main" id="{6A3DB8AD-D2B2-4D39-9422-74A27C98F97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30" name="Slide Number Placeholder 4">
            <a:extLst>
              <a:ext uri="{FF2B5EF4-FFF2-40B4-BE49-F238E27FC236}">
                <a16:creationId xmlns:a16="http://schemas.microsoft.com/office/drawing/2014/main" id="{92D8BB13-27D4-40E0-98CE-F4FBF7C5298F}"/>
              </a:ext>
            </a:extLst>
          </p:cNvPr>
          <p:cNvSpPr txBox="1">
            <a:spLocks/>
          </p:cNvSpPr>
          <p:nvPr/>
        </p:nvSpPr>
        <p:spPr>
          <a:xfrm>
            <a:off x="11734801" y="6423246"/>
            <a:ext cx="457200" cy="434754"/>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IntelOne Display Regular" panose="020B0503020203020204" pitchFamily="34" charset="0"/>
              <a:buNone/>
              <a:defRPr sz="1000" kern="1200">
                <a:solidFill>
                  <a:schemeClr val="tx1"/>
                </a:solidFill>
                <a:latin typeface="IntelOne Display Regular" panose="020B0503020203020204" pitchFamily="34" charset="0"/>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8E424D08-BD54-4DFE-9D9D-D2FBE329B493}" type="slidenum">
              <a:rPr lang="en-US" smtClean="0"/>
              <a:pPr/>
              <a:t>17</a:t>
            </a:fld>
            <a:endParaRPr lang="en-US" dirty="0"/>
          </a:p>
        </p:txBody>
      </p:sp>
    </p:spTree>
    <p:extLst>
      <p:ext uri="{BB962C8B-B14F-4D97-AF65-F5344CB8AC3E}">
        <p14:creationId xmlns:p14="http://schemas.microsoft.com/office/powerpoint/2010/main" val="13264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p:bldP spid="24" grpId="1"/>
      <p:bldP spid="25" grpId="0"/>
      <p:bldP spid="25" grpId="1"/>
      <p:bldP spid="26" grpId="0"/>
      <p:bldP spid="2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128176"/>
            <a:ext cx="5429864" cy="1199822"/>
          </a:xfrm>
        </p:spPr>
        <p:txBody>
          <a:bodyPr>
            <a:normAutofit/>
          </a:bodyPr>
          <a:lstStyle/>
          <a:p>
            <a:r>
              <a:rPr lang="en-US" dirty="0">
                <a:solidFill>
                  <a:srgbClr val="000000"/>
                </a:solidFill>
              </a:rPr>
              <a:t>What is a Perceptron?</a:t>
            </a:r>
          </a:p>
        </p:txBody>
      </p:sp>
      <p:sp>
        <p:nvSpPr>
          <p:cNvPr id="9" name="TextBox 8" descr="source">
            <a:extLst>
              <a:ext uri="{FF2B5EF4-FFF2-40B4-BE49-F238E27FC236}">
                <a16:creationId xmlns:a16="http://schemas.microsoft.com/office/drawing/2014/main" id="{02957B09-2D24-234C-AB33-5BD72E883558}"/>
              </a:ext>
            </a:extLst>
          </p:cNvPr>
          <p:cNvSpPr txBox="1"/>
          <p:nvPr/>
        </p:nvSpPr>
        <p:spPr>
          <a:xfrm>
            <a:off x="4210050" y="6209556"/>
            <a:ext cx="751487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rPr>
              <a:t>[Image of perceptron]. Retrieved October 9, 2020, from </a:t>
            </a:r>
            <a:r>
              <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hlinkClick r:id="rId3"/>
              </a:rPr>
              <a:t>https://deepai.org/machine-learning-glossary-and-terms/perceptron</a:t>
            </a:r>
            <a:endPar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endParaRPr>
          </a:p>
          <a:p>
            <a:pPr marL="0" marR="0" lvl="0" indent="0" defTabSz="2438338" eaLnBrk="1" fontAlgn="auto" latinLnBrk="0" hangingPunct="0">
              <a:lnSpc>
                <a:spcPct val="100000"/>
              </a:lnSpc>
              <a:spcBef>
                <a:spcPts val="0"/>
              </a:spcBef>
              <a:spcAft>
                <a:spcPts val="0"/>
              </a:spcAft>
              <a:buClrTx/>
              <a:buSzTx/>
              <a:buFontTx/>
              <a:buNone/>
              <a:tabLst/>
              <a:defRPr/>
            </a:pPr>
            <a:endParaRPr kumimoji="0" lang="en-SG" sz="1000" b="0" i="0" u="none" strike="noStrike" kern="0" cap="none" spc="0" normalizeH="0" baseline="0" noProof="0" dirty="0" err="1">
              <a:ln>
                <a:noFill/>
              </a:ln>
              <a:solidFill>
                <a:srgbClr val="000000"/>
              </a:solidFill>
              <a:effectLst/>
              <a:uLnTx/>
              <a:uFillTx/>
              <a:latin typeface="IntelOne Text" panose="020B0503020203020204"/>
              <a:sym typeface="Helvetica Neue"/>
            </a:endParaRPr>
          </a:p>
        </p:txBody>
      </p:sp>
      <p:pic>
        <p:nvPicPr>
          <p:cNvPr id="11" name="Picture 10" descr="A picture containing text, clock, dark&#10;&#10;Description automatically generated">
            <a:extLst>
              <a:ext uri="{FF2B5EF4-FFF2-40B4-BE49-F238E27FC236}">
                <a16:creationId xmlns:a16="http://schemas.microsoft.com/office/drawing/2014/main" id="{8DA9C0F8-0877-462C-9145-A30083E67571}"/>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3095932" y="1842780"/>
            <a:ext cx="6010097" cy="3172439"/>
          </a:xfrm>
          <a:prstGeom prst="rect">
            <a:avLst/>
          </a:prstGeom>
        </p:spPr>
      </p:pic>
      <p:sp>
        <p:nvSpPr>
          <p:cNvPr id="8" name="Rectangle 7">
            <a:extLst>
              <a:ext uri="{FF2B5EF4-FFF2-40B4-BE49-F238E27FC236}">
                <a16:creationId xmlns:a16="http://schemas.microsoft.com/office/drawing/2014/main" id="{28AE89C3-E0BF-4066-B136-D247AFD6BC07}"/>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2" name="Rectangle 11">
            <a:extLst>
              <a:ext uri="{FF2B5EF4-FFF2-40B4-BE49-F238E27FC236}">
                <a16:creationId xmlns:a16="http://schemas.microsoft.com/office/drawing/2014/main" id="{2FE0499A-984E-404C-ABF1-DE9643FABF5F}"/>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pic>
        <p:nvPicPr>
          <p:cNvPr id="10" name="Picture 9">
            <a:extLst>
              <a:ext uri="{FF2B5EF4-FFF2-40B4-BE49-F238E27FC236}">
                <a16:creationId xmlns:a16="http://schemas.microsoft.com/office/drawing/2014/main" id="{9D53562B-A467-43D1-BD51-2B85C2C2387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Slide Number Placeholder 4">
            <a:extLst>
              <a:ext uri="{FF2B5EF4-FFF2-40B4-BE49-F238E27FC236}">
                <a16:creationId xmlns:a16="http://schemas.microsoft.com/office/drawing/2014/main" id="{6CD850EB-6C08-4B4F-B5FF-0C9F768C3162}"/>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18</a:t>
            </a:fld>
            <a:endParaRPr lang="en-US" dirty="0"/>
          </a:p>
        </p:txBody>
      </p:sp>
    </p:spTree>
    <p:extLst>
      <p:ext uri="{BB962C8B-B14F-4D97-AF65-F5344CB8AC3E}">
        <p14:creationId xmlns:p14="http://schemas.microsoft.com/office/powerpoint/2010/main" val="347945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clock, dark&#10;&#10;Description automatically generated">
            <a:extLst>
              <a:ext uri="{FF2B5EF4-FFF2-40B4-BE49-F238E27FC236}">
                <a16:creationId xmlns:a16="http://schemas.microsoft.com/office/drawing/2014/main" id="{34145C0E-1175-46CB-8CB9-7DD7F3B495CC}"/>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4904164" y="2009441"/>
            <a:ext cx="6010097" cy="3172439"/>
          </a:xfrm>
          <a:prstGeom prst="rect">
            <a:avLst/>
          </a:prstGeom>
        </p:spPr>
      </p:pic>
      <p:sp>
        <p:nvSpPr>
          <p:cNvPr id="7" name="Arrow: Down 6">
            <a:extLst>
              <a:ext uri="{FF2B5EF4-FFF2-40B4-BE49-F238E27FC236}">
                <a16:creationId xmlns:a16="http://schemas.microsoft.com/office/drawing/2014/main" id="{6C4767D6-5741-45B2-B1A0-A3403FD88835}"/>
              </a:ext>
            </a:extLst>
          </p:cNvPr>
          <p:cNvSpPr/>
          <p:nvPr/>
        </p:nvSpPr>
        <p:spPr>
          <a:xfrm rot="19477496">
            <a:off x="5461809" y="3256728"/>
            <a:ext cx="353089" cy="677862"/>
          </a:xfrm>
          <a:prstGeom prst="downArrow">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SG"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5277" y="2866623"/>
            <a:ext cx="3698349" cy="530454"/>
          </a:xfrm>
        </p:spPr>
        <p:txBody>
          <a:bodyPr>
            <a:noAutofit/>
          </a:bodyPr>
          <a:lstStyle/>
          <a:p>
            <a:pPr marL="0" indent="0">
              <a:buNone/>
            </a:pPr>
            <a:r>
              <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Add all the inputs (factors/conditions/ features) in</a:t>
            </a:r>
          </a:p>
        </p:txBody>
      </p:sp>
      <p:sp>
        <p:nvSpPr>
          <p:cNvPr id="9" name="TextBox 8" descr="source">
            <a:extLst>
              <a:ext uri="{FF2B5EF4-FFF2-40B4-BE49-F238E27FC236}">
                <a16:creationId xmlns:a16="http://schemas.microsoft.com/office/drawing/2014/main" id="{02957B09-2D24-234C-AB33-5BD72E883558}"/>
              </a:ext>
            </a:extLst>
          </p:cNvPr>
          <p:cNvSpPr txBox="1"/>
          <p:nvPr/>
        </p:nvSpPr>
        <p:spPr>
          <a:xfrm>
            <a:off x="4164330" y="6209556"/>
            <a:ext cx="751487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rPr>
              <a:t>[Image of perceptron]. Retrieved October 9, 2020, from </a:t>
            </a:r>
            <a:r>
              <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hlinkClick r:id="rId5"/>
              </a:rPr>
              <a:t>https://deepai.org/machine-learning-glossary-and-terms/perceptron</a:t>
            </a:r>
            <a:endPar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endParaRPr>
          </a:p>
          <a:p>
            <a:pPr marL="0" marR="0" lvl="0" indent="0" defTabSz="2438338" eaLnBrk="1" fontAlgn="auto" latinLnBrk="0" hangingPunct="0">
              <a:lnSpc>
                <a:spcPct val="100000"/>
              </a:lnSpc>
              <a:spcBef>
                <a:spcPts val="0"/>
              </a:spcBef>
              <a:spcAft>
                <a:spcPts val="0"/>
              </a:spcAft>
              <a:buClrTx/>
              <a:buSzTx/>
              <a:buFontTx/>
              <a:buNone/>
              <a:tabLst/>
              <a:defRPr/>
            </a:pPr>
            <a:endParaRPr kumimoji="0" lang="en-SG" sz="1000" b="0" i="0" u="none" strike="noStrike" kern="0" cap="none" spc="0" normalizeH="0" baseline="0" noProof="0" dirty="0" err="1">
              <a:ln>
                <a:noFill/>
              </a:ln>
              <a:solidFill>
                <a:srgbClr val="000000"/>
              </a:solidFill>
              <a:effectLst/>
              <a:uLnTx/>
              <a:uFillTx/>
              <a:latin typeface="IntelOne Text" panose="020B0503020203020204"/>
              <a:sym typeface="Helvetica Neue"/>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4" name="Title 1">
            <a:extLst>
              <a:ext uri="{FF2B5EF4-FFF2-40B4-BE49-F238E27FC236}">
                <a16:creationId xmlns:a16="http://schemas.microsoft.com/office/drawing/2014/main" id="{DFA1C8AA-6631-4939-8FD4-29EA10D50C38}"/>
              </a:ext>
            </a:extLst>
          </p:cNvPr>
          <p:cNvSpPr>
            <a:spLocks noGrp="1"/>
          </p:cNvSpPr>
          <p:nvPr>
            <p:ph type="title"/>
          </p:nvPr>
        </p:nvSpPr>
        <p:spPr>
          <a:xfrm>
            <a:off x="381000" y="128176"/>
            <a:ext cx="5429864" cy="1199822"/>
          </a:xfrm>
        </p:spPr>
        <p:txBody>
          <a:bodyPr>
            <a:normAutofit/>
          </a:bodyPr>
          <a:lstStyle/>
          <a:p>
            <a:r>
              <a:rPr lang="en-US" dirty="0">
                <a:solidFill>
                  <a:srgbClr val="000000"/>
                </a:solidFill>
              </a:rPr>
              <a:t>What is a Perceptron?</a:t>
            </a:r>
          </a:p>
        </p:txBody>
      </p:sp>
      <p:pic>
        <p:nvPicPr>
          <p:cNvPr id="15" name="Picture 14">
            <a:extLst>
              <a:ext uri="{FF2B5EF4-FFF2-40B4-BE49-F238E27FC236}">
                <a16:creationId xmlns:a16="http://schemas.microsoft.com/office/drawing/2014/main" id="{741465DA-3E54-4F2D-BD89-314F0EA5BBAD}"/>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6" name="Slide Number Placeholder 4">
            <a:extLst>
              <a:ext uri="{FF2B5EF4-FFF2-40B4-BE49-F238E27FC236}">
                <a16:creationId xmlns:a16="http://schemas.microsoft.com/office/drawing/2014/main" id="{2A50FE89-B723-411A-9229-38086F5F240D}"/>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19</a:t>
            </a:fld>
            <a:endParaRPr lang="en-US" dirty="0"/>
          </a:p>
        </p:txBody>
      </p:sp>
    </p:spTree>
    <p:extLst>
      <p:ext uri="{BB962C8B-B14F-4D97-AF65-F5344CB8AC3E}">
        <p14:creationId xmlns:p14="http://schemas.microsoft.com/office/powerpoint/2010/main" val="419843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6122AF-8994-4C5A-8596-89526F6F7DEF}"/>
              </a:ext>
            </a:extLst>
          </p:cNvPr>
          <p:cNvSpPr/>
          <p:nvPr/>
        </p:nvSpPr>
        <p:spPr>
          <a:xfrm>
            <a:off x="0" y="0"/>
            <a:ext cx="12192000" cy="6858000"/>
          </a:xfrm>
          <a:prstGeom prst="rect">
            <a:avLst/>
          </a:prstGeom>
          <a:solidFill>
            <a:srgbClr val="FEC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Intel Clear" panose="020B0604020203020204" pitchFamily="34" charset="0"/>
              <a:ea typeface="+mn-ea"/>
              <a:cs typeface="+mn-cs"/>
            </a:endParaRPr>
          </a:p>
        </p:txBody>
      </p:sp>
      <p:sp>
        <p:nvSpPr>
          <p:cNvPr id="4" name="Title 2">
            <a:extLst>
              <a:ext uri="{FF2B5EF4-FFF2-40B4-BE49-F238E27FC236}">
                <a16:creationId xmlns:a16="http://schemas.microsoft.com/office/drawing/2014/main" id="{7EE938DF-DBDD-470E-B08E-69FFFF13DB3B}"/>
              </a:ext>
            </a:extLst>
          </p:cNvPr>
          <p:cNvSpPr txBox="1">
            <a:spLocks/>
          </p:cNvSpPr>
          <p:nvPr/>
        </p:nvSpPr>
        <p:spPr>
          <a:xfrm>
            <a:off x="578617" y="152400"/>
            <a:ext cx="10515600" cy="11806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IntelOne Display Light" panose="020B0403020203020204" pitchFamily="34" charset="0"/>
                <a:ea typeface="Intel Clear" panose="020B0604020203020204" pitchFamily="34" charset="0"/>
                <a:cs typeface="Intel Clear" panose="020B0604020203020204" pitchFamily="34" charset="0"/>
                <a:sym typeface="Helvetica Neue"/>
              </a:rPr>
              <a:t>Legal Disclaimers</a:t>
            </a:r>
          </a:p>
        </p:txBody>
      </p:sp>
      <p:sp>
        <p:nvSpPr>
          <p:cNvPr id="5" name="Text Placeholder 3">
            <a:extLst>
              <a:ext uri="{FF2B5EF4-FFF2-40B4-BE49-F238E27FC236}">
                <a16:creationId xmlns:a16="http://schemas.microsoft.com/office/drawing/2014/main" id="{53B62BFB-C23E-4D0B-BD14-3EA83EBE3E1C}"/>
              </a:ext>
            </a:extLst>
          </p:cNvPr>
          <p:cNvSpPr txBox="1">
            <a:spLocks/>
          </p:cNvSpPr>
          <p:nvPr/>
        </p:nvSpPr>
        <p:spPr>
          <a:xfrm>
            <a:off x="578617" y="1418722"/>
            <a:ext cx="10757598" cy="3910780"/>
          </a:xfrm>
          <a:prstGeom prst="rect">
            <a:avLst/>
          </a:prstGeom>
        </p:spPr>
        <p:txBody>
          <a:bodyPr vert="horz" lIns="91440" tIns="45720" rIns="91440" bIns="45720" rtlCol="0">
            <a:noAutofit/>
          </a:bodyPr>
          <a:lstStyle>
            <a:lvl1pPr marL="176213" indent="-176213"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The Intel® Digital Readiness Programs and Intel® AI for Workforce program are developed by Intel Corporation.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 Intel Corporation.  Intel, the Intel logo, and other Intel marks are trademarks of Intel Corporation or its subsidiaries.  Other names and brands may be claimed as the property of others. All rights reserved. Program dates and lesson plans are subject to change.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Intel technologies may require enabled hardware, software, or service activation.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No product or component can be absolutely secure.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Results have been estimated or simulated.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Intel does not control or audit third-party data.  You should consult other sources to evaluate accuracy.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Your costs and results may vary.</a:t>
            </a:r>
          </a:p>
        </p:txBody>
      </p:sp>
    </p:spTree>
    <p:extLst>
      <p:ext uri="{BB962C8B-B14F-4D97-AF65-F5344CB8AC3E}">
        <p14:creationId xmlns:p14="http://schemas.microsoft.com/office/powerpoint/2010/main" val="3931832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clock, dark&#10;&#10;Description automatically generated">
            <a:extLst>
              <a:ext uri="{FF2B5EF4-FFF2-40B4-BE49-F238E27FC236}">
                <a16:creationId xmlns:a16="http://schemas.microsoft.com/office/drawing/2014/main" id="{34145C0E-1175-46CB-8CB9-7DD7F3B495CC}"/>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4904164" y="2009441"/>
            <a:ext cx="6010097" cy="3172439"/>
          </a:xfrm>
          <a:prstGeom prst="rect">
            <a:avLst/>
          </a:prstGeom>
        </p:spPr>
      </p:pic>
      <p:sp>
        <p:nvSpPr>
          <p:cNvPr id="7" name="Arrow: Down 6">
            <a:extLst>
              <a:ext uri="{FF2B5EF4-FFF2-40B4-BE49-F238E27FC236}">
                <a16:creationId xmlns:a16="http://schemas.microsoft.com/office/drawing/2014/main" id="{6C4767D6-5741-45B2-B1A0-A3403FD88835}"/>
              </a:ext>
            </a:extLst>
          </p:cNvPr>
          <p:cNvSpPr/>
          <p:nvPr/>
        </p:nvSpPr>
        <p:spPr>
          <a:xfrm rot="19477496">
            <a:off x="6763170" y="3254347"/>
            <a:ext cx="326751" cy="675600"/>
          </a:xfrm>
          <a:prstGeom prst="downArrow">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SG"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5277" y="2866623"/>
            <a:ext cx="3698349" cy="530454"/>
          </a:xfrm>
        </p:spPr>
        <p:txBody>
          <a:bodyPr>
            <a:noAutofit/>
          </a:bodyPr>
          <a:lstStyle/>
          <a:p>
            <a:pPr marL="0" indent="0">
              <a:buNone/>
            </a:pPr>
            <a:r>
              <a:rPr lang="en-US"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Introduce weights for the importance of the respective inputs</a:t>
            </a:r>
          </a:p>
        </p:txBody>
      </p:sp>
      <p:sp>
        <p:nvSpPr>
          <p:cNvPr id="9" name="TextBox 8" descr="source">
            <a:extLst>
              <a:ext uri="{FF2B5EF4-FFF2-40B4-BE49-F238E27FC236}">
                <a16:creationId xmlns:a16="http://schemas.microsoft.com/office/drawing/2014/main" id="{02957B09-2D24-234C-AB33-5BD72E883558}"/>
              </a:ext>
            </a:extLst>
          </p:cNvPr>
          <p:cNvSpPr txBox="1"/>
          <p:nvPr/>
        </p:nvSpPr>
        <p:spPr>
          <a:xfrm>
            <a:off x="4198620" y="6209556"/>
            <a:ext cx="751487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rPr>
              <a:t>[Image of perceptron]. Retrieved October 9, 2020, from </a:t>
            </a:r>
            <a:r>
              <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hlinkClick r:id="rId5"/>
              </a:rPr>
              <a:t>https://deepai.org/machine-learning-glossary-and-terms/perceptron</a:t>
            </a:r>
            <a:endPar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endParaRPr>
          </a:p>
          <a:p>
            <a:pPr marL="0" marR="0" lvl="0" indent="0" defTabSz="2438338" eaLnBrk="1" fontAlgn="auto" latinLnBrk="0" hangingPunct="0">
              <a:lnSpc>
                <a:spcPct val="100000"/>
              </a:lnSpc>
              <a:spcBef>
                <a:spcPts val="0"/>
              </a:spcBef>
              <a:spcAft>
                <a:spcPts val="0"/>
              </a:spcAft>
              <a:buClrTx/>
              <a:buSzTx/>
              <a:buFontTx/>
              <a:buNone/>
              <a:tabLst/>
              <a:defRPr/>
            </a:pPr>
            <a:endParaRPr kumimoji="0" lang="en-SG" sz="1000" b="0" i="0" u="none" strike="noStrike" kern="0" cap="none" spc="0" normalizeH="0" baseline="0" noProof="0" dirty="0" err="1">
              <a:ln>
                <a:noFill/>
              </a:ln>
              <a:solidFill>
                <a:srgbClr val="000000"/>
              </a:solidFill>
              <a:effectLst/>
              <a:uLnTx/>
              <a:uFillTx/>
              <a:latin typeface="IntelOne Text" panose="020B0503020203020204"/>
              <a:sym typeface="Helvetica Neue"/>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4" name="Title 1">
            <a:extLst>
              <a:ext uri="{FF2B5EF4-FFF2-40B4-BE49-F238E27FC236}">
                <a16:creationId xmlns:a16="http://schemas.microsoft.com/office/drawing/2014/main" id="{476A4728-B17A-430A-BAF7-BF05F1161C7B}"/>
              </a:ext>
            </a:extLst>
          </p:cNvPr>
          <p:cNvSpPr>
            <a:spLocks noGrp="1"/>
          </p:cNvSpPr>
          <p:nvPr>
            <p:ph type="title"/>
          </p:nvPr>
        </p:nvSpPr>
        <p:spPr>
          <a:xfrm>
            <a:off x="381000" y="128176"/>
            <a:ext cx="5429864" cy="1199822"/>
          </a:xfrm>
        </p:spPr>
        <p:txBody>
          <a:bodyPr>
            <a:normAutofit/>
          </a:bodyPr>
          <a:lstStyle/>
          <a:p>
            <a:r>
              <a:rPr lang="en-US" dirty="0">
                <a:solidFill>
                  <a:srgbClr val="000000"/>
                </a:solidFill>
              </a:rPr>
              <a:t>What is a Perceptron?</a:t>
            </a:r>
          </a:p>
        </p:txBody>
      </p:sp>
      <p:pic>
        <p:nvPicPr>
          <p:cNvPr id="15" name="Picture 14">
            <a:extLst>
              <a:ext uri="{FF2B5EF4-FFF2-40B4-BE49-F238E27FC236}">
                <a16:creationId xmlns:a16="http://schemas.microsoft.com/office/drawing/2014/main" id="{D6CA4301-52B7-428C-894E-B96D33C9A96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6" name="Slide Number Placeholder 4">
            <a:extLst>
              <a:ext uri="{FF2B5EF4-FFF2-40B4-BE49-F238E27FC236}">
                <a16:creationId xmlns:a16="http://schemas.microsoft.com/office/drawing/2014/main" id="{CACECE87-BE36-4F39-B30E-7D4CC425DFB3}"/>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20</a:t>
            </a:fld>
            <a:endParaRPr lang="en-US" dirty="0"/>
          </a:p>
        </p:txBody>
      </p:sp>
    </p:spTree>
    <p:extLst>
      <p:ext uri="{BB962C8B-B14F-4D97-AF65-F5344CB8AC3E}">
        <p14:creationId xmlns:p14="http://schemas.microsoft.com/office/powerpoint/2010/main" val="317410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clock, dark&#10;&#10;Description automatically generated">
            <a:extLst>
              <a:ext uri="{FF2B5EF4-FFF2-40B4-BE49-F238E27FC236}">
                <a16:creationId xmlns:a16="http://schemas.microsoft.com/office/drawing/2014/main" id="{34145C0E-1175-46CB-8CB9-7DD7F3B495CC}"/>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4904164" y="2009441"/>
            <a:ext cx="6010097" cy="3172439"/>
          </a:xfrm>
          <a:prstGeom prst="rect">
            <a:avLst/>
          </a:prstGeom>
        </p:spPr>
      </p:pic>
      <p:sp>
        <p:nvSpPr>
          <p:cNvPr id="7" name="Arrow: Down 6">
            <a:extLst>
              <a:ext uri="{FF2B5EF4-FFF2-40B4-BE49-F238E27FC236}">
                <a16:creationId xmlns:a16="http://schemas.microsoft.com/office/drawing/2014/main" id="{6C4767D6-5741-45B2-B1A0-A3403FD88835}"/>
              </a:ext>
            </a:extLst>
          </p:cNvPr>
          <p:cNvSpPr/>
          <p:nvPr/>
        </p:nvSpPr>
        <p:spPr>
          <a:xfrm rot="19477496">
            <a:off x="6723869" y="1715753"/>
            <a:ext cx="353089" cy="677862"/>
          </a:xfrm>
          <a:prstGeom prst="downArrow">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SG"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5277" y="2866623"/>
            <a:ext cx="3698349" cy="530454"/>
          </a:xfrm>
        </p:spPr>
        <p:txBody>
          <a:bodyPr>
            <a:noAutofit/>
          </a:bodyPr>
          <a:lstStyle/>
          <a:p>
            <a:pPr marL="0" indent="0">
              <a:buNone/>
            </a:pPr>
            <a:r>
              <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Introduce a ‘bias’ to get a ‘Yes’ or ‘No’ decision</a:t>
            </a:r>
          </a:p>
        </p:txBody>
      </p:sp>
      <p:sp>
        <p:nvSpPr>
          <p:cNvPr id="9" name="TextBox 8" descr="source">
            <a:extLst>
              <a:ext uri="{FF2B5EF4-FFF2-40B4-BE49-F238E27FC236}">
                <a16:creationId xmlns:a16="http://schemas.microsoft.com/office/drawing/2014/main" id="{02957B09-2D24-234C-AB33-5BD72E883558}"/>
              </a:ext>
            </a:extLst>
          </p:cNvPr>
          <p:cNvSpPr txBox="1"/>
          <p:nvPr/>
        </p:nvSpPr>
        <p:spPr>
          <a:xfrm>
            <a:off x="4164330" y="6209556"/>
            <a:ext cx="751487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rPr>
              <a:t>[Image of perceptron]. Retrieved October 9, 2020, from </a:t>
            </a:r>
            <a:r>
              <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hlinkClick r:id="rId5"/>
              </a:rPr>
              <a:t>https://deepai.org/machine-learning-glossary-and-terms/perceptron</a:t>
            </a:r>
            <a:endPar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endParaRPr>
          </a:p>
          <a:p>
            <a:pPr marL="0" marR="0" lvl="0" indent="0" defTabSz="2438338" eaLnBrk="1" fontAlgn="auto" latinLnBrk="0" hangingPunct="0">
              <a:lnSpc>
                <a:spcPct val="100000"/>
              </a:lnSpc>
              <a:spcBef>
                <a:spcPts val="0"/>
              </a:spcBef>
              <a:spcAft>
                <a:spcPts val="0"/>
              </a:spcAft>
              <a:buClrTx/>
              <a:buSzTx/>
              <a:buFontTx/>
              <a:buNone/>
              <a:tabLst/>
              <a:defRPr/>
            </a:pPr>
            <a:endParaRPr kumimoji="0" lang="en-SG" sz="1000" b="0" i="0" u="none" strike="noStrike" kern="0" cap="none" spc="0" normalizeH="0" baseline="0" noProof="0" dirty="0" err="1">
              <a:ln>
                <a:noFill/>
              </a:ln>
              <a:solidFill>
                <a:srgbClr val="000000"/>
              </a:solidFill>
              <a:effectLst/>
              <a:uLnTx/>
              <a:uFillTx/>
              <a:latin typeface="IntelOne Text" panose="020B0503020203020204"/>
              <a:sym typeface="Helvetica Neue"/>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4" name="Title 1">
            <a:extLst>
              <a:ext uri="{FF2B5EF4-FFF2-40B4-BE49-F238E27FC236}">
                <a16:creationId xmlns:a16="http://schemas.microsoft.com/office/drawing/2014/main" id="{3EAB7709-0BC0-4566-9340-BFD34664FB2F}"/>
              </a:ext>
            </a:extLst>
          </p:cNvPr>
          <p:cNvSpPr>
            <a:spLocks noGrp="1"/>
          </p:cNvSpPr>
          <p:nvPr>
            <p:ph type="title"/>
          </p:nvPr>
        </p:nvSpPr>
        <p:spPr>
          <a:xfrm>
            <a:off x="381000" y="128176"/>
            <a:ext cx="5429864" cy="1199822"/>
          </a:xfrm>
        </p:spPr>
        <p:txBody>
          <a:bodyPr>
            <a:normAutofit/>
          </a:bodyPr>
          <a:lstStyle/>
          <a:p>
            <a:r>
              <a:rPr lang="en-US" dirty="0">
                <a:solidFill>
                  <a:srgbClr val="000000"/>
                </a:solidFill>
              </a:rPr>
              <a:t>What is a Perceptron?</a:t>
            </a:r>
          </a:p>
        </p:txBody>
      </p:sp>
      <p:pic>
        <p:nvPicPr>
          <p:cNvPr id="15" name="Picture 14">
            <a:extLst>
              <a:ext uri="{FF2B5EF4-FFF2-40B4-BE49-F238E27FC236}">
                <a16:creationId xmlns:a16="http://schemas.microsoft.com/office/drawing/2014/main" id="{48B1A542-AAF8-4366-9DB0-8A4AD2317F6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6" name="Slide Number Placeholder 4">
            <a:extLst>
              <a:ext uri="{FF2B5EF4-FFF2-40B4-BE49-F238E27FC236}">
                <a16:creationId xmlns:a16="http://schemas.microsoft.com/office/drawing/2014/main" id="{BD1933BE-B47D-4ED8-8773-36E373BA3DF2}"/>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21</a:t>
            </a:fld>
            <a:endParaRPr lang="en-US" dirty="0"/>
          </a:p>
        </p:txBody>
      </p:sp>
    </p:spTree>
    <p:extLst>
      <p:ext uri="{BB962C8B-B14F-4D97-AF65-F5344CB8AC3E}">
        <p14:creationId xmlns:p14="http://schemas.microsoft.com/office/powerpoint/2010/main" val="353843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clock, dark&#10;&#10;Description automatically generated">
            <a:extLst>
              <a:ext uri="{FF2B5EF4-FFF2-40B4-BE49-F238E27FC236}">
                <a16:creationId xmlns:a16="http://schemas.microsoft.com/office/drawing/2014/main" id="{34145C0E-1175-46CB-8CB9-7DD7F3B495CC}"/>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4904164" y="2009441"/>
            <a:ext cx="6010097" cy="3172439"/>
          </a:xfrm>
          <a:prstGeom prst="rect">
            <a:avLst/>
          </a:prstGeom>
        </p:spPr>
      </p:pic>
      <p:sp>
        <p:nvSpPr>
          <p:cNvPr id="7" name="Arrow: Down 6">
            <a:extLst>
              <a:ext uri="{FF2B5EF4-FFF2-40B4-BE49-F238E27FC236}">
                <a16:creationId xmlns:a16="http://schemas.microsoft.com/office/drawing/2014/main" id="{6C4767D6-5741-45B2-B1A0-A3403FD88835}"/>
              </a:ext>
            </a:extLst>
          </p:cNvPr>
          <p:cNvSpPr/>
          <p:nvPr/>
        </p:nvSpPr>
        <p:spPr>
          <a:xfrm rot="19477496">
            <a:off x="9490850" y="2527692"/>
            <a:ext cx="353089" cy="677862"/>
          </a:xfrm>
          <a:prstGeom prst="downArrow">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SG" sz="320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5277" y="2866623"/>
            <a:ext cx="3698349" cy="530454"/>
          </a:xfrm>
        </p:spPr>
        <p:txBody>
          <a:bodyPr>
            <a:noAutofit/>
          </a:bodyPr>
          <a:lstStyle/>
          <a:p>
            <a:pPr marL="0" indent="0">
              <a:buNone/>
            </a:pPr>
            <a:r>
              <a:rPr lang="en-US"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What is the outcome? </a:t>
            </a:r>
            <a:br>
              <a:rPr lang="en-US"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br>
            <a:r>
              <a:rPr lang="en-US"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Positive value = Yes Negative value = No</a:t>
            </a:r>
          </a:p>
        </p:txBody>
      </p:sp>
      <p:sp>
        <p:nvSpPr>
          <p:cNvPr id="9" name="TextBox 8" descr="source">
            <a:extLst>
              <a:ext uri="{FF2B5EF4-FFF2-40B4-BE49-F238E27FC236}">
                <a16:creationId xmlns:a16="http://schemas.microsoft.com/office/drawing/2014/main" id="{02957B09-2D24-234C-AB33-5BD72E883558}"/>
              </a:ext>
            </a:extLst>
          </p:cNvPr>
          <p:cNvSpPr txBox="1"/>
          <p:nvPr/>
        </p:nvSpPr>
        <p:spPr>
          <a:xfrm>
            <a:off x="4198620" y="6209556"/>
            <a:ext cx="751487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rPr>
              <a:t>[Image of perceptron]. Retrieved October 9, 2020, from </a:t>
            </a:r>
            <a:r>
              <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hlinkClick r:id="rId5"/>
              </a:rPr>
              <a:t>https://deepai.org/machine-learning-glossary-and-terms/perceptron</a:t>
            </a:r>
            <a:endPar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endParaRPr>
          </a:p>
          <a:p>
            <a:pPr marL="0" marR="0" lvl="0" indent="0" defTabSz="2438338" eaLnBrk="1" fontAlgn="auto" latinLnBrk="0" hangingPunct="0">
              <a:lnSpc>
                <a:spcPct val="100000"/>
              </a:lnSpc>
              <a:spcBef>
                <a:spcPts val="0"/>
              </a:spcBef>
              <a:spcAft>
                <a:spcPts val="0"/>
              </a:spcAft>
              <a:buClrTx/>
              <a:buSzTx/>
              <a:buFontTx/>
              <a:buNone/>
              <a:tabLst/>
              <a:defRPr/>
            </a:pPr>
            <a:endParaRPr kumimoji="0" lang="en-SG" sz="1000" b="0" i="0" u="none" strike="noStrike" kern="0" cap="none" spc="0" normalizeH="0" baseline="0" noProof="0" dirty="0" err="1">
              <a:ln>
                <a:noFill/>
              </a:ln>
              <a:solidFill>
                <a:srgbClr val="000000"/>
              </a:solidFill>
              <a:effectLst/>
              <a:uLnTx/>
              <a:uFillTx/>
              <a:latin typeface="IntelOne Text" panose="020B0503020203020204"/>
              <a:sym typeface="Helvetica Neue"/>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4" name="Title 1">
            <a:extLst>
              <a:ext uri="{FF2B5EF4-FFF2-40B4-BE49-F238E27FC236}">
                <a16:creationId xmlns:a16="http://schemas.microsoft.com/office/drawing/2014/main" id="{57E4E031-BA53-41E8-A10C-B3C4D52D218D}"/>
              </a:ext>
            </a:extLst>
          </p:cNvPr>
          <p:cNvSpPr>
            <a:spLocks noGrp="1"/>
          </p:cNvSpPr>
          <p:nvPr>
            <p:ph type="title"/>
          </p:nvPr>
        </p:nvSpPr>
        <p:spPr>
          <a:xfrm>
            <a:off x="381000" y="128176"/>
            <a:ext cx="5429864" cy="1199822"/>
          </a:xfrm>
        </p:spPr>
        <p:txBody>
          <a:bodyPr>
            <a:normAutofit/>
          </a:bodyPr>
          <a:lstStyle/>
          <a:p>
            <a:r>
              <a:rPr lang="en-US" dirty="0">
                <a:solidFill>
                  <a:srgbClr val="000000"/>
                </a:solidFill>
              </a:rPr>
              <a:t>What is a Perceptron?</a:t>
            </a:r>
          </a:p>
        </p:txBody>
      </p:sp>
      <p:pic>
        <p:nvPicPr>
          <p:cNvPr id="15" name="Picture 14">
            <a:extLst>
              <a:ext uri="{FF2B5EF4-FFF2-40B4-BE49-F238E27FC236}">
                <a16:creationId xmlns:a16="http://schemas.microsoft.com/office/drawing/2014/main" id="{EE698EBF-83C3-402A-8D00-CD46A29D912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6" name="Slide Number Placeholder 4">
            <a:extLst>
              <a:ext uri="{FF2B5EF4-FFF2-40B4-BE49-F238E27FC236}">
                <a16:creationId xmlns:a16="http://schemas.microsoft.com/office/drawing/2014/main" id="{E1B76A76-AC33-4E99-9210-5084F1F1AE6F}"/>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22</a:t>
            </a:fld>
            <a:endParaRPr lang="en-US" dirty="0"/>
          </a:p>
        </p:txBody>
      </p:sp>
    </p:spTree>
    <p:extLst>
      <p:ext uri="{BB962C8B-B14F-4D97-AF65-F5344CB8AC3E}">
        <p14:creationId xmlns:p14="http://schemas.microsoft.com/office/powerpoint/2010/main" val="88769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4" name="Rectangle 13">
            <a:extLst>
              <a:ext uri="{FF2B5EF4-FFF2-40B4-BE49-F238E27FC236}">
                <a16:creationId xmlns:a16="http://schemas.microsoft.com/office/drawing/2014/main" id="{9DC1FCEE-66B0-4AD6-A112-A03568BA4223}"/>
              </a:ext>
            </a:extLst>
          </p:cNvPr>
          <p:cNvSpPr/>
          <p:nvPr/>
        </p:nvSpPr>
        <p:spPr>
          <a:xfrm>
            <a:off x="964816" y="2029217"/>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X1</a:t>
            </a:r>
          </a:p>
        </p:txBody>
      </p:sp>
      <p:sp>
        <p:nvSpPr>
          <p:cNvPr id="15" name="Rectangle 14">
            <a:extLst>
              <a:ext uri="{FF2B5EF4-FFF2-40B4-BE49-F238E27FC236}">
                <a16:creationId xmlns:a16="http://schemas.microsoft.com/office/drawing/2014/main" id="{B87061DF-6A27-4D31-BBA1-7CD476D0F85B}"/>
              </a:ext>
            </a:extLst>
          </p:cNvPr>
          <p:cNvSpPr/>
          <p:nvPr/>
        </p:nvSpPr>
        <p:spPr>
          <a:xfrm>
            <a:off x="964816" y="3020676"/>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X2</a:t>
            </a:r>
            <a:endParaRPr kumimoji="0" lang="en-SG" sz="32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16" name="Rectangle 15">
            <a:extLst>
              <a:ext uri="{FF2B5EF4-FFF2-40B4-BE49-F238E27FC236}">
                <a16:creationId xmlns:a16="http://schemas.microsoft.com/office/drawing/2014/main" id="{EB3DAB12-ACF4-4596-928F-18749D83ACB4}"/>
              </a:ext>
            </a:extLst>
          </p:cNvPr>
          <p:cNvSpPr/>
          <p:nvPr/>
        </p:nvSpPr>
        <p:spPr>
          <a:xfrm>
            <a:off x="964816" y="4012135"/>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X3</a:t>
            </a:r>
            <a:endParaRPr kumimoji="0" lang="en-SG" sz="32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17" name="Rectangle 16">
            <a:extLst>
              <a:ext uri="{FF2B5EF4-FFF2-40B4-BE49-F238E27FC236}">
                <a16:creationId xmlns:a16="http://schemas.microsoft.com/office/drawing/2014/main" id="{6767384A-0A42-42F1-946F-0B463ADF4D8A}"/>
              </a:ext>
            </a:extLst>
          </p:cNvPr>
          <p:cNvSpPr/>
          <p:nvPr/>
        </p:nvSpPr>
        <p:spPr>
          <a:xfrm>
            <a:off x="964816" y="5003595"/>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X4</a:t>
            </a:r>
            <a:endParaRPr kumimoji="0" lang="en-SG" sz="32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18" name="Oval 17">
            <a:extLst>
              <a:ext uri="{FF2B5EF4-FFF2-40B4-BE49-F238E27FC236}">
                <a16:creationId xmlns:a16="http://schemas.microsoft.com/office/drawing/2014/main" id="{531341F9-5725-4782-9671-10DC0832B3E9}"/>
              </a:ext>
            </a:extLst>
          </p:cNvPr>
          <p:cNvSpPr/>
          <p:nvPr/>
        </p:nvSpPr>
        <p:spPr>
          <a:xfrm>
            <a:off x="5308216" y="3063956"/>
            <a:ext cx="1371600" cy="836732"/>
          </a:xfrm>
          <a:prstGeom prst="ellipse">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19" name="Rectangle 18">
            <a:extLst>
              <a:ext uri="{FF2B5EF4-FFF2-40B4-BE49-F238E27FC236}">
                <a16:creationId xmlns:a16="http://schemas.microsoft.com/office/drawing/2014/main" id="{78C75E58-AB0C-41AC-9AF2-CA3889053563}"/>
              </a:ext>
            </a:extLst>
          </p:cNvPr>
          <p:cNvSpPr/>
          <p:nvPr/>
        </p:nvSpPr>
        <p:spPr>
          <a:xfrm>
            <a:off x="8013316" y="4946777"/>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B</a:t>
            </a:r>
          </a:p>
        </p:txBody>
      </p:sp>
      <p:sp>
        <p:nvSpPr>
          <p:cNvPr id="20" name="Rectangle 19">
            <a:extLst>
              <a:ext uri="{FF2B5EF4-FFF2-40B4-BE49-F238E27FC236}">
                <a16:creationId xmlns:a16="http://schemas.microsoft.com/office/drawing/2014/main" id="{9AB07E96-200F-4445-9706-06DE585C2C77}"/>
              </a:ext>
            </a:extLst>
          </p:cNvPr>
          <p:cNvSpPr/>
          <p:nvPr/>
        </p:nvSpPr>
        <p:spPr>
          <a:xfrm>
            <a:off x="8749916" y="3184805"/>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Y</a:t>
            </a:r>
          </a:p>
        </p:txBody>
      </p:sp>
      <p:sp>
        <p:nvSpPr>
          <p:cNvPr id="21" name="Arrow: Down 20">
            <a:extLst>
              <a:ext uri="{FF2B5EF4-FFF2-40B4-BE49-F238E27FC236}">
                <a16:creationId xmlns:a16="http://schemas.microsoft.com/office/drawing/2014/main" id="{BDD73FB3-CDF5-4294-BB88-CBACFBF6281A}"/>
              </a:ext>
            </a:extLst>
          </p:cNvPr>
          <p:cNvSpPr/>
          <p:nvPr/>
        </p:nvSpPr>
        <p:spPr>
          <a:xfrm rot="16483212">
            <a:off x="4084703" y="3062860"/>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22" name="Arrow: Down 21">
            <a:extLst>
              <a:ext uri="{FF2B5EF4-FFF2-40B4-BE49-F238E27FC236}">
                <a16:creationId xmlns:a16="http://schemas.microsoft.com/office/drawing/2014/main" id="{BC338E80-40A3-400A-B4CB-2EBE2B39E0B5}"/>
              </a:ext>
            </a:extLst>
          </p:cNvPr>
          <p:cNvSpPr/>
          <p:nvPr/>
        </p:nvSpPr>
        <p:spPr>
          <a:xfrm rot="15534713">
            <a:off x="4079302" y="3836322"/>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23" name="Arrow: Down 22">
            <a:extLst>
              <a:ext uri="{FF2B5EF4-FFF2-40B4-BE49-F238E27FC236}">
                <a16:creationId xmlns:a16="http://schemas.microsoft.com/office/drawing/2014/main" id="{36B619E0-31D9-4BA6-8DEC-E40C37EF7D5E}"/>
              </a:ext>
            </a:extLst>
          </p:cNvPr>
          <p:cNvSpPr/>
          <p:nvPr/>
        </p:nvSpPr>
        <p:spPr>
          <a:xfrm rot="14965680">
            <a:off x="4091849" y="4566642"/>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24" name="Arrow: Down 23">
            <a:extLst>
              <a:ext uri="{FF2B5EF4-FFF2-40B4-BE49-F238E27FC236}">
                <a16:creationId xmlns:a16="http://schemas.microsoft.com/office/drawing/2014/main" id="{D09CC60E-F2F8-408D-BE1D-1A0C1180590E}"/>
              </a:ext>
            </a:extLst>
          </p:cNvPr>
          <p:cNvSpPr/>
          <p:nvPr/>
        </p:nvSpPr>
        <p:spPr>
          <a:xfrm rot="16980982">
            <a:off x="4102068" y="2190824"/>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25" name="Arrow: Down 24">
            <a:extLst>
              <a:ext uri="{FF2B5EF4-FFF2-40B4-BE49-F238E27FC236}">
                <a16:creationId xmlns:a16="http://schemas.microsoft.com/office/drawing/2014/main" id="{EBF62F3A-7734-4770-89B3-1FD5A072118F}"/>
              </a:ext>
            </a:extLst>
          </p:cNvPr>
          <p:cNvSpPr/>
          <p:nvPr/>
        </p:nvSpPr>
        <p:spPr>
          <a:xfrm rot="16200000">
            <a:off x="7700240" y="3062859"/>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26" name="Arrow: Down 25">
            <a:extLst>
              <a:ext uri="{FF2B5EF4-FFF2-40B4-BE49-F238E27FC236}">
                <a16:creationId xmlns:a16="http://schemas.microsoft.com/office/drawing/2014/main" id="{E3C0EC22-38B7-4D71-9EAD-F5A9669A03CE}"/>
              </a:ext>
            </a:extLst>
          </p:cNvPr>
          <p:cNvSpPr/>
          <p:nvPr/>
        </p:nvSpPr>
        <p:spPr>
          <a:xfrm rot="8096887">
            <a:off x="7048547" y="4355131"/>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27" name="TextBox 26">
            <a:extLst>
              <a:ext uri="{FF2B5EF4-FFF2-40B4-BE49-F238E27FC236}">
                <a16:creationId xmlns:a16="http://schemas.microsoft.com/office/drawing/2014/main" id="{01B4DA11-BA16-4E56-B0FA-2A914932ADE7}"/>
              </a:ext>
            </a:extLst>
          </p:cNvPr>
          <p:cNvSpPr txBox="1"/>
          <p:nvPr/>
        </p:nvSpPr>
        <p:spPr>
          <a:xfrm rot="823717">
            <a:off x="4184269" y="2069174"/>
            <a:ext cx="389530"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W1</a:t>
            </a:r>
          </a:p>
        </p:txBody>
      </p:sp>
      <p:sp>
        <p:nvSpPr>
          <p:cNvPr id="28" name="TextBox 27">
            <a:extLst>
              <a:ext uri="{FF2B5EF4-FFF2-40B4-BE49-F238E27FC236}">
                <a16:creationId xmlns:a16="http://schemas.microsoft.com/office/drawing/2014/main" id="{313F58D7-416E-4713-A484-83B32031A9CA}"/>
              </a:ext>
            </a:extLst>
          </p:cNvPr>
          <p:cNvSpPr txBox="1"/>
          <p:nvPr/>
        </p:nvSpPr>
        <p:spPr>
          <a:xfrm rot="2824942">
            <a:off x="7184260" y="4330885"/>
            <a:ext cx="484107"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WB</a:t>
            </a:r>
          </a:p>
        </p:txBody>
      </p:sp>
      <p:sp>
        <p:nvSpPr>
          <p:cNvPr id="29" name="TextBox 28">
            <a:extLst>
              <a:ext uri="{FF2B5EF4-FFF2-40B4-BE49-F238E27FC236}">
                <a16:creationId xmlns:a16="http://schemas.microsoft.com/office/drawing/2014/main" id="{CDB170A1-B01B-4DD5-9DE0-CBE8A9C73B23}"/>
              </a:ext>
            </a:extLst>
          </p:cNvPr>
          <p:cNvSpPr txBox="1"/>
          <p:nvPr/>
        </p:nvSpPr>
        <p:spPr>
          <a:xfrm rot="295524">
            <a:off x="4011037" y="2944177"/>
            <a:ext cx="456856"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W2</a:t>
            </a:r>
          </a:p>
        </p:txBody>
      </p:sp>
      <p:sp>
        <p:nvSpPr>
          <p:cNvPr id="30" name="TextBox 29">
            <a:extLst>
              <a:ext uri="{FF2B5EF4-FFF2-40B4-BE49-F238E27FC236}">
                <a16:creationId xmlns:a16="http://schemas.microsoft.com/office/drawing/2014/main" id="{9194178B-03AF-486B-8A3A-0BA564A8323E}"/>
              </a:ext>
            </a:extLst>
          </p:cNvPr>
          <p:cNvSpPr txBox="1"/>
          <p:nvPr/>
        </p:nvSpPr>
        <p:spPr>
          <a:xfrm rot="21012197">
            <a:off x="3839907" y="3767595"/>
            <a:ext cx="460062"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W3</a:t>
            </a:r>
          </a:p>
        </p:txBody>
      </p:sp>
      <p:sp>
        <p:nvSpPr>
          <p:cNvPr id="31" name="TextBox 30">
            <a:extLst>
              <a:ext uri="{FF2B5EF4-FFF2-40B4-BE49-F238E27FC236}">
                <a16:creationId xmlns:a16="http://schemas.microsoft.com/office/drawing/2014/main" id="{35F72B39-654D-44EC-A3E2-80C2BD8C0624}"/>
              </a:ext>
            </a:extLst>
          </p:cNvPr>
          <p:cNvSpPr txBox="1"/>
          <p:nvPr/>
        </p:nvSpPr>
        <p:spPr>
          <a:xfrm rot="20391795">
            <a:off x="3805488" y="4539999"/>
            <a:ext cx="472886"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W4</a:t>
            </a:r>
          </a:p>
        </p:txBody>
      </p:sp>
      <p:sp>
        <p:nvSpPr>
          <p:cNvPr id="34" name="Title 1">
            <a:extLst>
              <a:ext uri="{FF2B5EF4-FFF2-40B4-BE49-F238E27FC236}">
                <a16:creationId xmlns:a16="http://schemas.microsoft.com/office/drawing/2014/main" id="{090F0A8B-62E2-4DA1-A664-FD5D5EC2EBF4}"/>
              </a:ext>
            </a:extLst>
          </p:cNvPr>
          <p:cNvSpPr txBox="1">
            <a:spLocks/>
          </p:cNvSpPr>
          <p:nvPr/>
        </p:nvSpPr>
        <p:spPr>
          <a:xfrm>
            <a:off x="381000" y="128176"/>
            <a:ext cx="8786474"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solidFill>
                  <a:srgbClr val="000000"/>
                </a:solidFill>
              </a:rPr>
              <a:t>Perceptron Example (go to the park)</a:t>
            </a:r>
          </a:p>
        </p:txBody>
      </p:sp>
      <p:pic>
        <p:nvPicPr>
          <p:cNvPr id="33" name="Picture 32">
            <a:extLst>
              <a:ext uri="{FF2B5EF4-FFF2-40B4-BE49-F238E27FC236}">
                <a16:creationId xmlns:a16="http://schemas.microsoft.com/office/drawing/2014/main" id="{EFA4F9BB-F6F6-4CC1-9479-4582E22B03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35" name="Slide Number Placeholder 4">
            <a:extLst>
              <a:ext uri="{FF2B5EF4-FFF2-40B4-BE49-F238E27FC236}">
                <a16:creationId xmlns:a16="http://schemas.microsoft.com/office/drawing/2014/main" id="{A63CAE21-D639-4D94-A7E8-0BD89CB05C90}"/>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23</a:t>
            </a:fld>
            <a:endParaRPr lang="en-US" dirty="0"/>
          </a:p>
        </p:txBody>
      </p:sp>
    </p:spTree>
    <p:extLst>
      <p:ext uri="{BB962C8B-B14F-4D97-AF65-F5344CB8AC3E}">
        <p14:creationId xmlns:p14="http://schemas.microsoft.com/office/powerpoint/2010/main" val="349385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9" grpId="0" animBg="1"/>
      <p:bldP spid="20" grpId="0" animBg="1"/>
      <p:bldP spid="21" grpId="0" animBg="1"/>
      <p:bldP spid="22" grpId="0" animBg="1"/>
      <p:bldP spid="23" grpId="0" animBg="1"/>
      <p:bldP spid="24" grpId="0" animBg="1"/>
      <p:bldP spid="25" grpId="0" animBg="1"/>
      <p:bldP spid="26" grpId="0" animBg="1"/>
      <p:bldP spid="27" grpId="0"/>
      <p:bldP spid="28" grpId="0"/>
      <p:bldP spid="29" grpId="0"/>
      <p:bldP spid="30" grpId="0"/>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33" name="Rectangle 32">
            <a:extLst>
              <a:ext uri="{FF2B5EF4-FFF2-40B4-BE49-F238E27FC236}">
                <a16:creationId xmlns:a16="http://schemas.microsoft.com/office/drawing/2014/main" id="{198D1776-70B2-42A6-A972-4F6E8DCC28E8}"/>
              </a:ext>
            </a:extLst>
          </p:cNvPr>
          <p:cNvSpPr/>
          <p:nvPr/>
        </p:nvSpPr>
        <p:spPr>
          <a:xfrm>
            <a:off x="955291" y="1900985"/>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 jacket?</a:t>
            </a:r>
          </a:p>
        </p:txBody>
      </p:sp>
      <p:sp>
        <p:nvSpPr>
          <p:cNvPr id="34" name="Rectangle 33">
            <a:extLst>
              <a:ext uri="{FF2B5EF4-FFF2-40B4-BE49-F238E27FC236}">
                <a16:creationId xmlns:a16="http://schemas.microsoft.com/office/drawing/2014/main" id="{CE5AC488-AC29-46A6-B57F-F30F738DC452}"/>
              </a:ext>
            </a:extLst>
          </p:cNvPr>
          <p:cNvSpPr/>
          <p:nvPr/>
        </p:nvSpPr>
        <p:spPr>
          <a:xfrm>
            <a:off x="955291" y="2892444"/>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an umbrella?</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35" name="Rectangle 34">
            <a:extLst>
              <a:ext uri="{FF2B5EF4-FFF2-40B4-BE49-F238E27FC236}">
                <a16:creationId xmlns:a16="http://schemas.microsoft.com/office/drawing/2014/main" id="{C2076677-68B7-4389-95E9-C2C3BFBD98B9}"/>
              </a:ext>
            </a:extLst>
          </p:cNvPr>
          <p:cNvSpPr/>
          <p:nvPr/>
        </p:nvSpPr>
        <p:spPr>
          <a:xfrm>
            <a:off x="955291" y="4037791"/>
            <a:ext cx="2171700" cy="410369"/>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Is it sunny now?</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36" name="Rectangle 35">
            <a:extLst>
              <a:ext uri="{FF2B5EF4-FFF2-40B4-BE49-F238E27FC236}">
                <a16:creationId xmlns:a16="http://schemas.microsoft.com/office/drawing/2014/main" id="{80D0D476-8BE1-4E5C-8A23-353B8544CAFF}"/>
              </a:ext>
            </a:extLst>
          </p:cNvPr>
          <p:cNvSpPr/>
          <p:nvPr/>
        </p:nvSpPr>
        <p:spPr>
          <a:xfrm>
            <a:off x="955291" y="4721475"/>
            <a:ext cx="2171700" cy="1025922"/>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What is the weather forecast for later?</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37" name="Oval 36">
            <a:extLst>
              <a:ext uri="{FF2B5EF4-FFF2-40B4-BE49-F238E27FC236}">
                <a16:creationId xmlns:a16="http://schemas.microsoft.com/office/drawing/2014/main" id="{44F97B75-606F-4C2A-A0BC-BA1E993FACC4}"/>
              </a:ext>
            </a:extLst>
          </p:cNvPr>
          <p:cNvSpPr/>
          <p:nvPr/>
        </p:nvSpPr>
        <p:spPr>
          <a:xfrm>
            <a:off x="5298691" y="2997280"/>
            <a:ext cx="1371600" cy="836732"/>
          </a:xfrm>
          <a:prstGeom prst="ellipse">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38" name="Rectangle 37">
            <a:extLst>
              <a:ext uri="{FF2B5EF4-FFF2-40B4-BE49-F238E27FC236}">
                <a16:creationId xmlns:a16="http://schemas.microsoft.com/office/drawing/2014/main" id="{B6579C10-5DA4-43E1-8DB7-DB453CE88171}"/>
              </a:ext>
            </a:extLst>
          </p:cNvPr>
          <p:cNvSpPr/>
          <p:nvPr/>
        </p:nvSpPr>
        <p:spPr>
          <a:xfrm>
            <a:off x="8003791" y="4880101"/>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B</a:t>
            </a:r>
          </a:p>
        </p:txBody>
      </p:sp>
      <p:sp>
        <p:nvSpPr>
          <p:cNvPr id="39" name="Rectangle 38">
            <a:extLst>
              <a:ext uri="{FF2B5EF4-FFF2-40B4-BE49-F238E27FC236}">
                <a16:creationId xmlns:a16="http://schemas.microsoft.com/office/drawing/2014/main" id="{BC94AE2F-5EF5-495D-8A85-25316FD458D1}"/>
              </a:ext>
            </a:extLst>
          </p:cNvPr>
          <p:cNvSpPr/>
          <p:nvPr/>
        </p:nvSpPr>
        <p:spPr>
          <a:xfrm>
            <a:off x="8740391" y="3118129"/>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Y</a:t>
            </a:r>
          </a:p>
        </p:txBody>
      </p:sp>
      <p:sp>
        <p:nvSpPr>
          <p:cNvPr id="40" name="Arrow: Down 39">
            <a:extLst>
              <a:ext uri="{FF2B5EF4-FFF2-40B4-BE49-F238E27FC236}">
                <a16:creationId xmlns:a16="http://schemas.microsoft.com/office/drawing/2014/main" id="{0B229E6B-BC75-4B9F-9CDB-509FE4CAF86A}"/>
              </a:ext>
            </a:extLst>
          </p:cNvPr>
          <p:cNvSpPr/>
          <p:nvPr/>
        </p:nvSpPr>
        <p:spPr>
          <a:xfrm rot="16483212">
            <a:off x="4075178" y="2996184"/>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1" name="Arrow: Down 40">
            <a:extLst>
              <a:ext uri="{FF2B5EF4-FFF2-40B4-BE49-F238E27FC236}">
                <a16:creationId xmlns:a16="http://schemas.microsoft.com/office/drawing/2014/main" id="{341F9507-BE9E-4FBC-B429-7B77F073A1DD}"/>
              </a:ext>
            </a:extLst>
          </p:cNvPr>
          <p:cNvSpPr/>
          <p:nvPr/>
        </p:nvSpPr>
        <p:spPr>
          <a:xfrm rot="15534713">
            <a:off x="4069777" y="376964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2" name="Arrow: Down 41">
            <a:extLst>
              <a:ext uri="{FF2B5EF4-FFF2-40B4-BE49-F238E27FC236}">
                <a16:creationId xmlns:a16="http://schemas.microsoft.com/office/drawing/2014/main" id="{9B363BDF-50B1-4FF3-AE7E-6ACAC727E29B}"/>
              </a:ext>
            </a:extLst>
          </p:cNvPr>
          <p:cNvSpPr/>
          <p:nvPr/>
        </p:nvSpPr>
        <p:spPr>
          <a:xfrm rot="14965680">
            <a:off x="4082324" y="449996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3" name="Arrow: Down 42">
            <a:extLst>
              <a:ext uri="{FF2B5EF4-FFF2-40B4-BE49-F238E27FC236}">
                <a16:creationId xmlns:a16="http://schemas.microsoft.com/office/drawing/2014/main" id="{D168D48E-0F4E-4EF9-BF82-7776F4540E33}"/>
              </a:ext>
            </a:extLst>
          </p:cNvPr>
          <p:cNvSpPr/>
          <p:nvPr/>
        </p:nvSpPr>
        <p:spPr>
          <a:xfrm rot="16980982">
            <a:off x="4092543" y="2124148"/>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4" name="Arrow: Down 43">
            <a:extLst>
              <a:ext uri="{FF2B5EF4-FFF2-40B4-BE49-F238E27FC236}">
                <a16:creationId xmlns:a16="http://schemas.microsoft.com/office/drawing/2014/main" id="{F2FB3F29-A1FA-4EF7-A250-C7F6942799B5}"/>
              </a:ext>
            </a:extLst>
          </p:cNvPr>
          <p:cNvSpPr/>
          <p:nvPr/>
        </p:nvSpPr>
        <p:spPr>
          <a:xfrm rot="16200000">
            <a:off x="7690715" y="2996183"/>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5" name="Arrow: Down 44">
            <a:extLst>
              <a:ext uri="{FF2B5EF4-FFF2-40B4-BE49-F238E27FC236}">
                <a16:creationId xmlns:a16="http://schemas.microsoft.com/office/drawing/2014/main" id="{14A209BE-6DF4-4EA4-80DB-F92C19E5A322}"/>
              </a:ext>
            </a:extLst>
          </p:cNvPr>
          <p:cNvSpPr/>
          <p:nvPr/>
        </p:nvSpPr>
        <p:spPr>
          <a:xfrm rot="8096887">
            <a:off x="7039022" y="4288455"/>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6" name="TextBox 45">
            <a:extLst>
              <a:ext uri="{FF2B5EF4-FFF2-40B4-BE49-F238E27FC236}">
                <a16:creationId xmlns:a16="http://schemas.microsoft.com/office/drawing/2014/main" id="{29BDEE9B-E4B6-4B6C-A880-89B7BFA197BB}"/>
              </a:ext>
            </a:extLst>
          </p:cNvPr>
          <p:cNvSpPr txBox="1"/>
          <p:nvPr/>
        </p:nvSpPr>
        <p:spPr>
          <a:xfrm rot="861872">
            <a:off x="4174744" y="2059648"/>
            <a:ext cx="389530"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W1</a:t>
            </a:r>
          </a:p>
        </p:txBody>
      </p:sp>
      <p:sp>
        <p:nvSpPr>
          <p:cNvPr id="47" name="TextBox 46">
            <a:extLst>
              <a:ext uri="{FF2B5EF4-FFF2-40B4-BE49-F238E27FC236}">
                <a16:creationId xmlns:a16="http://schemas.microsoft.com/office/drawing/2014/main" id="{2B724C1E-E44E-4F9D-9858-E3697422ED25}"/>
              </a:ext>
            </a:extLst>
          </p:cNvPr>
          <p:cNvSpPr txBox="1"/>
          <p:nvPr/>
        </p:nvSpPr>
        <p:spPr>
          <a:xfrm rot="2824942">
            <a:off x="7174735" y="4264209"/>
            <a:ext cx="484107"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WB</a:t>
            </a:r>
          </a:p>
        </p:txBody>
      </p:sp>
      <p:sp>
        <p:nvSpPr>
          <p:cNvPr id="48" name="TextBox 47">
            <a:extLst>
              <a:ext uri="{FF2B5EF4-FFF2-40B4-BE49-F238E27FC236}">
                <a16:creationId xmlns:a16="http://schemas.microsoft.com/office/drawing/2014/main" id="{9113BC1D-6D7A-4F24-8387-3165A9ECCF3E}"/>
              </a:ext>
            </a:extLst>
          </p:cNvPr>
          <p:cNvSpPr txBox="1"/>
          <p:nvPr/>
        </p:nvSpPr>
        <p:spPr>
          <a:xfrm rot="315307">
            <a:off x="4001512" y="2896551"/>
            <a:ext cx="456856"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W2</a:t>
            </a:r>
          </a:p>
        </p:txBody>
      </p:sp>
      <p:sp>
        <p:nvSpPr>
          <p:cNvPr id="49" name="TextBox 48">
            <a:extLst>
              <a:ext uri="{FF2B5EF4-FFF2-40B4-BE49-F238E27FC236}">
                <a16:creationId xmlns:a16="http://schemas.microsoft.com/office/drawing/2014/main" id="{B82895A3-7DC2-47D4-B258-8B045776F05A}"/>
              </a:ext>
            </a:extLst>
          </p:cNvPr>
          <p:cNvSpPr txBox="1"/>
          <p:nvPr/>
        </p:nvSpPr>
        <p:spPr>
          <a:xfrm rot="20917350">
            <a:off x="3830382" y="3710444"/>
            <a:ext cx="460062"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W3</a:t>
            </a:r>
          </a:p>
        </p:txBody>
      </p:sp>
      <p:sp>
        <p:nvSpPr>
          <p:cNvPr id="50" name="TextBox 49">
            <a:extLst>
              <a:ext uri="{FF2B5EF4-FFF2-40B4-BE49-F238E27FC236}">
                <a16:creationId xmlns:a16="http://schemas.microsoft.com/office/drawing/2014/main" id="{BF581BEC-F543-4E4D-878D-83648135DC78}"/>
              </a:ext>
            </a:extLst>
          </p:cNvPr>
          <p:cNvSpPr txBox="1"/>
          <p:nvPr/>
        </p:nvSpPr>
        <p:spPr>
          <a:xfrm rot="20391795">
            <a:off x="3795962" y="4473323"/>
            <a:ext cx="472886"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W4</a:t>
            </a:r>
          </a:p>
        </p:txBody>
      </p:sp>
      <p:sp>
        <p:nvSpPr>
          <p:cNvPr id="28" name="Title 1">
            <a:extLst>
              <a:ext uri="{FF2B5EF4-FFF2-40B4-BE49-F238E27FC236}">
                <a16:creationId xmlns:a16="http://schemas.microsoft.com/office/drawing/2014/main" id="{59D04375-CA97-47DE-8058-066A1A4524B2}"/>
              </a:ext>
            </a:extLst>
          </p:cNvPr>
          <p:cNvSpPr txBox="1">
            <a:spLocks/>
          </p:cNvSpPr>
          <p:nvPr/>
        </p:nvSpPr>
        <p:spPr>
          <a:xfrm>
            <a:off x="381000" y="128176"/>
            <a:ext cx="8786474"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solidFill>
                  <a:srgbClr val="000000"/>
                </a:solidFill>
              </a:rPr>
              <a:t>Perceptron Example (go to the park)</a:t>
            </a:r>
          </a:p>
        </p:txBody>
      </p:sp>
      <p:pic>
        <p:nvPicPr>
          <p:cNvPr id="24" name="Picture 23">
            <a:extLst>
              <a:ext uri="{FF2B5EF4-FFF2-40B4-BE49-F238E27FC236}">
                <a16:creationId xmlns:a16="http://schemas.microsoft.com/office/drawing/2014/main" id="{F865D9CB-ECA3-4710-9FFE-BCF0EFC5D98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25" name="Slide Number Placeholder 4">
            <a:extLst>
              <a:ext uri="{FF2B5EF4-FFF2-40B4-BE49-F238E27FC236}">
                <a16:creationId xmlns:a16="http://schemas.microsoft.com/office/drawing/2014/main" id="{0AA0A594-4064-4519-B4CB-3FECBFAF0A4D}"/>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24</a:t>
            </a:fld>
            <a:endParaRPr lang="en-US" dirty="0"/>
          </a:p>
        </p:txBody>
      </p:sp>
    </p:spTree>
    <p:extLst>
      <p:ext uri="{BB962C8B-B14F-4D97-AF65-F5344CB8AC3E}">
        <p14:creationId xmlns:p14="http://schemas.microsoft.com/office/powerpoint/2010/main" val="3027721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33" name="Rectangle 32">
            <a:extLst>
              <a:ext uri="{FF2B5EF4-FFF2-40B4-BE49-F238E27FC236}">
                <a16:creationId xmlns:a16="http://schemas.microsoft.com/office/drawing/2014/main" id="{198D1776-70B2-42A6-A972-4F6E8DCC28E8}"/>
              </a:ext>
            </a:extLst>
          </p:cNvPr>
          <p:cNvSpPr/>
          <p:nvPr/>
        </p:nvSpPr>
        <p:spPr>
          <a:xfrm>
            <a:off x="955291" y="1900985"/>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 jacket?</a:t>
            </a:r>
          </a:p>
        </p:txBody>
      </p:sp>
      <p:sp>
        <p:nvSpPr>
          <p:cNvPr id="34" name="Rectangle 33">
            <a:extLst>
              <a:ext uri="{FF2B5EF4-FFF2-40B4-BE49-F238E27FC236}">
                <a16:creationId xmlns:a16="http://schemas.microsoft.com/office/drawing/2014/main" id="{CE5AC488-AC29-46A6-B57F-F30F738DC452}"/>
              </a:ext>
            </a:extLst>
          </p:cNvPr>
          <p:cNvSpPr/>
          <p:nvPr/>
        </p:nvSpPr>
        <p:spPr>
          <a:xfrm>
            <a:off x="955291" y="2892444"/>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an umbrella?</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35" name="Rectangle 34">
            <a:extLst>
              <a:ext uri="{FF2B5EF4-FFF2-40B4-BE49-F238E27FC236}">
                <a16:creationId xmlns:a16="http://schemas.microsoft.com/office/drawing/2014/main" id="{C2076677-68B7-4389-95E9-C2C3BFBD98B9}"/>
              </a:ext>
            </a:extLst>
          </p:cNvPr>
          <p:cNvSpPr/>
          <p:nvPr/>
        </p:nvSpPr>
        <p:spPr>
          <a:xfrm>
            <a:off x="955291" y="4037791"/>
            <a:ext cx="2171700" cy="410369"/>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Is it sunny now?</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36" name="Rectangle 35">
            <a:extLst>
              <a:ext uri="{FF2B5EF4-FFF2-40B4-BE49-F238E27FC236}">
                <a16:creationId xmlns:a16="http://schemas.microsoft.com/office/drawing/2014/main" id="{80D0D476-8BE1-4E5C-8A23-353B8544CAFF}"/>
              </a:ext>
            </a:extLst>
          </p:cNvPr>
          <p:cNvSpPr/>
          <p:nvPr/>
        </p:nvSpPr>
        <p:spPr>
          <a:xfrm>
            <a:off x="955291" y="4721475"/>
            <a:ext cx="2171700" cy="1025922"/>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What is the weather forecast for later?</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37" name="Oval 36">
            <a:extLst>
              <a:ext uri="{FF2B5EF4-FFF2-40B4-BE49-F238E27FC236}">
                <a16:creationId xmlns:a16="http://schemas.microsoft.com/office/drawing/2014/main" id="{44F97B75-606F-4C2A-A0BC-BA1E993FACC4}"/>
              </a:ext>
            </a:extLst>
          </p:cNvPr>
          <p:cNvSpPr/>
          <p:nvPr/>
        </p:nvSpPr>
        <p:spPr>
          <a:xfrm>
            <a:off x="5298691" y="2997280"/>
            <a:ext cx="1371600" cy="836732"/>
          </a:xfrm>
          <a:prstGeom prst="ellipse">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38" name="Rectangle 37">
            <a:extLst>
              <a:ext uri="{FF2B5EF4-FFF2-40B4-BE49-F238E27FC236}">
                <a16:creationId xmlns:a16="http://schemas.microsoft.com/office/drawing/2014/main" id="{B6579C10-5DA4-43E1-8DB7-DB453CE88171}"/>
              </a:ext>
            </a:extLst>
          </p:cNvPr>
          <p:cNvSpPr/>
          <p:nvPr/>
        </p:nvSpPr>
        <p:spPr>
          <a:xfrm>
            <a:off x="8003791" y="4880101"/>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B</a:t>
            </a:r>
          </a:p>
        </p:txBody>
      </p:sp>
      <p:sp>
        <p:nvSpPr>
          <p:cNvPr id="39" name="Rectangle 38">
            <a:extLst>
              <a:ext uri="{FF2B5EF4-FFF2-40B4-BE49-F238E27FC236}">
                <a16:creationId xmlns:a16="http://schemas.microsoft.com/office/drawing/2014/main" id="{BC94AE2F-5EF5-495D-8A85-25316FD458D1}"/>
              </a:ext>
            </a:extLst>
          </p:cNvPr>
          <p:cNvSpPr/>
          <p:nvPr/>
        </p:nvSpPr>
        <p:spPr>
          <a:xfrm>
            <a:off x="8740391" y="3118129"/>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Y</a:t>
            </a:r>
          </a:p>
        </p:txBody>
      </p:sp>
      <p:sp>
        <p:nvSpPr>
          <p:cNvPr id="40" name="Arrow: Down 39">
            <a:extLst>
              <a:ext uri="{FF2B5EF4-FFF2-40B4-BE49-F238E27FC236}">
                <a16:creationId xmlns:a16="http://schemas.microsoft.com/office/drawing/2014/main" id="{0B229E6B-BC75-4B9F-9CDB-509FE4CAF86A}"/>
              </a:ext>
            </a:extLst>
          </p:cNvPr>
          <p:cNvSpPr/>
          <p:nvPr/>
        </p:nvSpPr>
        <p:spPr>
          <a:xfrm rot="16483212">
            <a:off x="4075178" y="2996184"/>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1" name="Arrow: Down 40">
            <a:extLst>
              <a:ext uri="{FF2B5EF4-FFF2-40B4-BE49-F238E27FC236}">
                <a16:creationId xmlns:a16="http://schemas.microsoft.com/office/drawing/2014/main" id="{341F9507-BE9E-4FBC-B429-7B77F073A1DD}"/>
              </a:ext>
            </a:extLst>
          </p:cNvPr>
          <p:cNvSpPr/>
          <p:nvPr/>
        </p:nvSpPr>
        <p:spPr>
          <a:xfrm rot="15534713">
            <a:off x="4069777" y="376964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2" name="Arrow: Down 41">
            <a:extLst>
              <a:ext uri="{FF2B5EF4-FFF2-40B4-BE49-F238E27FC236}">
                <a16:creationId xmlns:a16="http://schemas.microsoft.com/office/drawing/2014/main" id="{9B363BDF-50B1-4FF3-AE7E-6ACAC727E29B}"/>
              </a:ext>
            </a:extLst>
          </p:cNvPr>
          <p:cNvSpPr/>
          <p:nvPr/>
        </p:nvSpPr>
        <p:spPr>
          <a:xfrm rot="14965680">
            <a:off x="4082324" y="449996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3" name="Arrow: Down 42">
            <a:extLst>
              <a:ext uri="{FF2B5EF4-FFF2-40B4-BE49-F238E27FC236}">
                <a16:creationId xmlns:a16="http://schemas.microsoft.com/office/drawing/2014/main" id="{D168D48E-0F4E-4EF9-BF82-7776F4540E33}"/>
              </a:ext>
            </a:extLst>
          </p:cNvPr>
          <p:cNvSpPr/>
          <p:nvPr/>
        </p:nvSpPr>
        <p:spPr>
          <a:xfrm rot="16980982">
            <a:off x="4092543" y="2124148"/>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4" name="Arrow: Down 43">
            <a:extLst>
              <a:ext uri="{FF2B5EF4-FFF2-40B4-BE49-F238E27FC236}">
                <a16:creationId xmlns:a16="http://schemas.microsoft.com/office/drawing/2014/main" id="{F2FB3F29-A1FA-4EF7-A250-C7F6942799B5}"/>
              </a:ext>
            </a:extLst>
          </p:cNvPr>
          <p:cNvSpPr/>
          <p:nvPr/>
        </p:nvSpPr>
        <p:spPr>
          <a:xfrm rot="16200000">
            <a:off x="7690715" y="2996183"/>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5" name="Arrow: Down 44">
            <a:extLst>
              <a:ext uri="{FF2B5EF4-FFF2-40B4-BE49-F238E27FC236}">
                <a16:creationId xmlns:a16="http://schemas.microsoft.com/office/drawing/2014/main" id="{14A209BE-6DF4-4EA4-80DB-F92C19E5A322}"/>
              </a:ext>
            </a:extLst>
          </p:cNvPr>
          <p:cNvSpPr/>
          <p:nvPr/>
        </p:nvSpPr>
        <p:spPr>
          <a:xfrm rot="8096887">
            <a:off x="7039022" y="4288455"/>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6" name="TextBox 45">
            <a:extLst>
              <a:ext uri="{FF2B5EF4-FFF2-40B4-BE49-F238E27FC236}">
                <a16:creationId xmlns:a16="http://schemas.microsoft.com/office/drawing/2014/main" id="{29BDEE9B-E4B6-4B6C-A880-89B7BFA197BB}"/>
              </a:ext>
            </a:extLst>
          </p:cNvPr>
          <p:cNvSpPr txBox="1"/>
          <p:nvPr/>
        </p:nvSpPr>
        <p:spPr>
          <a:xfrm rot="861872">
            <a:off x="4141883" y="2059648"/>
            <a:ext cx="455253"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3rd</a:t>
            </a:r>
          </a:p>
        </p:txBody>
      </p:sp>
      <p:sp>
        <p:nvSpPr>
          <p:cNvPr id="47" name="TextBox 46">
            <a:extLst>
              <a:ext uri="{FF2B5EF4-FFF2-40B4-BE49-F238E27FC236}">
                <a16:creationId xmlns:a16="http://schemas.microsoft.com/office/drawing/2014/main" id="{2B724C1E-E44E-4F9D-9858-E3697422ED25}"/>
              </a:ext>
            </a:extLst>
          </p:cNvPr>
          <p:cNvSpPr txBox="1"/>
          <p:nvPr/>
        </p:nvSpPr>
        <p:spPr>
          <a:xfrm rot="2824942">
            <a:off x="7174735" y="4264209"/>
            <a:ext cx="484107"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WB</a:t>
            </a:r>
          </a:p>
        </p:txBody>
      </p:sp>
      <p:sp>
        <p:nvSpPr>
          <p:cNvPr id="48" name="TextBox 47">
            <a:extLst>
              <a:ext uri="{FF2B5EF4-FFF2-40B4-BE49-F238E27FC236}">
                <a16:creationId xmlns:a16="http://schemas.microsoft.com/office/drawing/2014/main" id="{9113BC1D-6D7A-4F24-8387-3165A9ECCF3E}"/>
              </a:ext>
            </a:extLst>
          </p:cNvPr>
          <p:cNvSpPr txBox="1"/>
          <p:nvPr/>
        </p:nvSpPr>
        <p:spPr>
          <a:xfrm rot="315307">
            <a:off x="4000710" y="2896551"/>
            <a:ext cx="458459"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4th</a:t>
            </a:r>
          </a:p>
        </p:txBody>
      </p:sp>
      <p:sp>
        <p:nvSpPr>
          <p:cNvPr id="49" name="TextBox 48">
            <a:extLst>
              <a:ext uri="{FF2B5EF4-FFF2-40B4-BE49-F238E27FC236}">
                <a16:creationId xmlns:a16="http://schemas.microsoft.com/office/drawing/2014/main" id="{B82895A3-7DC2-47D4-B258-8B045776F05A}"/>
              </a:ext>
            </a:extLst>
          </p:cNvPr>
          <p:cNvSpPr txBox="1"/>
          <p:nvPr/>
        </p:nvSpPr>
        <p:spPr>
          <a:xfrm rot="20917350">
            <a:off x="3884884" y="3710444"/>
            <a:ext cx="351058"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1st</a:t>
            </a:r>
          </a:p>
        </p:txBody>
      </p:sp>
      <p:sp>
        <p:nvSpPr>
          <p:cNvPr id="50" name="TextBox 49">
            <a:extLst>
              <a:ext uri="{FF2B5EF4-FFF2-40B4-BE49-F238E27FC236}">
                <a16:creationId xmlns:a16="http://schemas.microsoft.com/office/drawing/2014/main" id="{BF581BEC-F543-4E4D-878D-83648135DC78}"/>
              </a:ext>
            </a:extLst>
          </p:cNvPr>
          <p:cNvSpPr txBox="1"/>
          <p:nvPr/>
        </p:nvSpPr>
        <p:spPr>
          <a:xfrm rot="20391795">
            <a:off x="3780734" y="4473323"/>
            <a:ext cx="503343"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2nd</a:t>
            </a:r>
          </a:p>
        </p:txBody>
      </p:sp>
      <p:sp>
        <p:nvSpPr>
          <p:cNvPr id="26" name="Title 1">
            <a:extLst>
              <a:ext uri="{FF2B5EF4-FFF2-40B4-BE49-F238E27FC236}">
                <a16:creationId xmlns:a16="http://schemas.microsoft.com/office/drawing/2014/main" id="{A981D2B5-595C-474F-AFC6-C0277C7E5C79}"/>
              </a:ext>
            </a:extLst>
          </p:cNvPr>
          <p:cNvSpPr txBox="1">
            <a:spLocks/>
          </p:cNvSpPr>
          <p:nvPr/>
        </p:nvSpPr>
        <p:spPr>
          <a:xfrm>
            <a:off x="381000" y="128176"/>
            <a:ext cx="8786474"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solidFill>
                  <a:srgbClr val="000000"/>
                </a:solidFill>
              </a:rPr>
              <a:t>Perceptron Example (go to the park)</a:t>
            </a:r>
          </a:p>
        </p:txBody>
      </p:sp>
      <p:pic>
        <p:nvPicPr>
          <p:cNvPr id="24" name="Picture 23">
            <a:extLst>
              <a:ext uri="{FF2B5EF4-FFF2-40B4-BE49-F238E27FC236}">
                <a16:creationId xmlns:a16="http://schemas.microsoft.com/office/drawing/2014/main" id="{B6DDE298-A196-41F7-ACD7-662CC6F25D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25" name="Slide Number Placeholder 4">
            <a:extLst>
              <a:ext uri="{FF2B5EF4-FFF2-40B4-BE49-F238E27FC236}">
                <a16:creationId xmlns:a16="http://schemas.microsoft.com/office/drawing/2014/main" id="{17E58041-CC17-49A3-9582-93B0E10D9390}"/>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25</a:t>
            </a:fld>
            <a:endParaRPr lang="en-US" dirty="0"/>
          </a:p>
        </p:txBody>
      </p:sp>
    </p:spTree>
    <p:extLst>
      <p:ext uri="{BB962C8B-B14F-4D97-AF65-F5344CB8AC3E}">
        <p14:creationId xmlns:p14="http://schemas.microsoft.com/office/powerpoint/2010/main" val="1480503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16566"/>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33" name="Rectangle 32">
            <a:extLst>
              <a:ext uri="{FF2B5EF4-FFF2-40B4-BE49-F238E27FC236}">
                <a16:creationId xmlns:a16="http://schemas.microsoft.com/office/drawing/2014/main" id="{198D1776-70B2-42A6-A972-4F6E8DCC28E8}"/>
              </a:ext>
            </a:extLst>
          </p:cNvPr>
          <p:cNvSpPr/>
          <p:nvPr/>
        </p:nvSpPr>
        <p:spPr>
          <a:xfrm>
            <a:off x="955291" y="1900985"/>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 jacket?</a:t>
            </a:r>
          </a:p>
        </p:txBody>
      </p:sp>
      <p:sp>
        <p:nvSpPr>
          <p:cNvPr id="34" name="Rectangle 33">
            <a:extLst>
              <a:ext uri="{FF2B5EF4-FFF2-40B4-BE49-F238E27FC236}">
                <a16:creationId xmlns:a16="http://schemas.microsoft.com/office/drawing/2014/main" id="{CE5AC488-AC29-46A6-B57F-F30F738DC452}"/>
              </a:ext>
            </a:extLst>
          </p:cNvPr>
          <p:cNvSpPr/>
          <p:nvPr/>
        </p:nvSpPr>
        <p:spPr>
          <a:xfrm>
            <a:off x="955291" y="2892444"/>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an umbrella?</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35" name="Rectangle 34">
            <a:extLst>
              <a:ext uri="{FF2B5EF4-FFF2-40B4-BE49-F238E27FC236}">
                <a16:creationId xmlns:a16="http://schemas.microsoft.com/office/drawing/2014/main" id="{C2076677-68B7-4389-95E9-C2C3BFBD98B9}"/>
              </a:ext>
            </a:extLst>
          </p:cNvPr>
          <p:cNvSpPr/>
          <p:nvPr/>
        </p:nvSpPr>
        <p:spPr>
          <a:xfrm>
            <a:off x="955291" y="4037791"/>
            <a:ext cx="2171700" cy="410369"/>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Is it sunny now?</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36" name="Rectangle 35">
            <a:extLst>
              <a:ext uri="{FF2B5EF4-FFF2-40B4-BE49-F238E27FC236}">
                <a16:creationId xmlns:a16="http://schemas.microsoft.com/office/drawing/2014/main" id="{80D0D476-8BE1-4E5C-8A23-353B8544CAFF}"/>
              </a:ext>
            </a:extLst>
          </p:cNvPr>
          <p:cNvSpPr/>
          <p:nvPr/>
        </p:nvSpPr>
        <p:spPr>
          <a:xfrm>
            <a:off x="955291" y="4721475"/>
            <a:ext cx="2171700" cy="1025922"/>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What is the weather forecast for later?</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37" name="Oval 36">
            <a:extLst>
              <a:ext uri="{FF2B5EF4-FFF2-40B4-BE49-F238E27FC236}">
                <a16:creationId xmlns:a16="http://schemas.microsoft.com/office/drawing/2014/main" id="{44F97B75-606F-4C2A-A0BC-BA1E993FACC4}"/>
              </a:ext>
            </a:extLst>
          </p:cNvPr>
          <p:cNvSpPr/>
          <p:nvPr/>
        </p:nvSpPr>
        <p:spPr>
          <a:xfrm>
            <a:off x="5298691" y="2997280"/>
            <a:ext cx="1371600" cy="836732"/>
          </a:xfrm>
          <a:prstGeom prst="ellipse">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38" name="Rectangle 37">
            <a:extLst>
              <a:ext uri="{FF2B5EF4-FFF2-40B4-BE49-F238E27FC236}">
                <a16:creationId xmlns:a16="http://schemas.microsoft.com/office/drawing/2014/main" id="{B6579C10-5DA4-43E1-8DB7-DB453CE88171}"/>
              </a:ext>
            </a:extLst>
          </p:cNvPr>
          <p:cNvSpPr/>
          <p:nvPr/>
        </p:nvSpPr>
        <p:spPr>
          <a:xfrm>
            <a:off x="8003791" y="4880101"/>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B</a:t>
            </a:r>
          </a:p>
        </p:txBody>
      </p:sp>
      <p:sp>
        <p:nvSpPr>
          <p:cNvPr id="39" name="Rectangle 38">
            <a:extLst>
              <a:ext uri="{FF2B5EF4-FFF2-40B4-BE49-F238E27FC236}">
                <a16:creationId xmlns:a16="http://schemas.microsoft.com/office/drawing/2014/main" id="{BC94AE2F-5EF5-495D-8A85-25316FD458D1}"/>
              </a:ext>
            </a:extLst>
          </p:cNvPr>
          <p:cNvSpPr/>
          <p:nvPr/>
        </p:nvSpPr>
        <p:spPr>
          <a:xfrm>
            <a:off x="8740391" y="3118129"/>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Y</a:t>
            </a:r>
          </a:p>
        </p:txBody>
      </p:sp>
      <p:sp>
        <p:nvSpPr>
          <p:cNvPr id="40" name="Arrow: Down 39">
            <a:extLst>
              <a:ext uri="{FF2B5EF4-FFF2-40B4-BE49-F238E27FC236}">
                <a16:creationId xmlns:a16="http://schemas.microsoft.com/office/drawing/2014/main" id="{0B229E6B-BC75-4B9F-9CDB-509FE4CAF86A}"/>
              </a:ext>
            </a:extLst>
          </p:cNvPr>
          <p:cNvSpPr/>
          <p:nvPr/>
        </p:nvSpPr>
        <p:spPr>
          <a:xfrm rot="16483212">
            <a:off x="4075178" y="2996184"/>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1" name="Arrow: Down 40">
            <a:extLst>
              <a:ext uri="{FF2B5EF4-FFF2-40B4-BE49-F238E27FC236}">
                <a16:creationId xmlns:a16="http://schemas.microsoft.com/office/drawing/2014/main" id="{341F9507-BE9E-4FBC-B429-7B77F073A1DD}"/>
              </a:ext>
            </a:extLst>
          </p:cNvPr>
          <p:cNvSpPr/>
          <p:nvPr/>
        </p:nvSpPr>
        <p:spPr>
          <a:xfrm rot="15534713">
            <a:off x="4069777" y="376964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2" name="Arrow: Down 41">
            <a:extLst>
              <a:ext uri="{FF2B5EF4-FFF2-40B4-BE49-F238E27FC236}">
                <a16:creationId xmlns:a16="http://schemas.microsoft.com/office/drawing/2014/main" id="{9B363BDF-50B1-4FF3-AE7E-6ACAC727E29B}"/>
              </a:ext>
            </a:extLst>
          </p:cNvPr>
          <p:cNvSpPr/>
          <p:nvPr/>
        </p:nvSpPr>
        <p:spPr>
          <a:xfrm rot="14965680">
            <a:off x="4082324" y="449996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3" name="Arrow: Down 42">
            <a:extLst>
              <a:ext uri="{FF2B5EF4-FFF2-40B4-BE49-F238E27FC236}">
                <a16:creationId xmlns:a16="http://schemas.microsoft.com/office/drawing/2014/main" id="{D168D48E-0F4E-4EF9-BF82-7776F4540E33}"/>
              </a:ext>
            </a:extLst>
          </p:cNvPr>
          <p:cNvSpPr/>
          <p:nvPr/>
        </p:nvSpPr>
        <p:spPr>
          <a:xfrm rot="16980982">
            <a:off x="4092543" y="2124148"/>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4" name="Arrow: Down 43">
            <a:extLst>
              <a:ext uri="{FF2B5EF4-FFF2-40B4-BE49-F238E27FC236}">
                <a16:creationId xmlns:a16="http://schemas.microsoft.com/office/drawing/2014/main" id="{F2FB3F29-A1FA-4EF7-A250-C7F6942799B5}"/>
              </a:ext>
            </a:extLst>
          </p:cNvPr>
          <p:cNvSpPr/>
          <p:nvPr/>
        </p:nvSpPr>
        <p:spPr>
          <a:xfrm rot="16200000">
            <a:off x="7690715" y="2996183"/>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5" name="Arrow: Down 44">
            <a:extLst>
              <a:ext uri="{FF2B5EF4-FFF2-40B4-BE49-F238E27FC236}">
                <a16:creationId xmlns:a16="http://schemas.microsoft.com/office/drawing/2014/main" id="{14A209BE-6DF4-4EA4-80DB-F92C19E5A322}"/>
              </a:ext>
            </a:extLst>
          </p:cNvPr>
          <p:cNvSpPr/>
          <p:nvPr/>
        </p:nvSpPr>
        <p:spPr>
          <a:xfrm rot="8096887">
            <a:off x="7039022" y="4288455"/>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46" name="TextBox 45">
            <a:extLst>
              <a:ext uri="{FF2B5EF4-FFF2-40B4-BE49-F238E27FC236}">
                <a16:creationId xmlns:a16="http://schemas.microsoft.com/office/drawing/2014/main" id="{29BDEE9B-E4B6-4B6C-A880-89B7BFA197BB}"/>
              </a:ext>
            </a:extLst>
          </p:cNvPr>
          <p:cNvSpPr txBox="1"/>
          <p:nvPr/>
        </p:nvSpPr>
        <p:spPr>
          <a:xfrm rot="861872">
            <a:off x="4197988" y="2059648"/>
            <a:ext cx="343043"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lang="en-SG" sz="2100" kern="0" dirty="0">
                <a:solidFill>
                  <a:srgbClr val="000000"/>
                </a:solidFill>
                <a:latin typeface="IntelOne Text Medium" panose="020B0703020203020204" pitchFamily="34" charset="0"/>
                <a:sym typeface="Helvetica Neue"/>
              </a:rPr>
              <a:t>1.5</a:t>
            </a:r>
            <a:endPar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endParaRPr>
          </a:p>
        </p:txBody>
      </p:sp>
      <p:sp>
        <p:nvSpPr>
          <p:cNvPr id="47" name="TextBox 46">
            <a:extLst>
              <a:ext uri="{FF2B5EF4-FFF2-40B4-BE49-F238E27FC236}">
                <a16:creationId xmlns:a16="http://schemas.microsoft.com/office/drawing/2014/main" id="{2B724C1E-E44E-4F9D-9858-E3697422ED25}"/>
              </a:ext>
            </a:extLst>
          </p:cNvPr>
          <p:cNvSpPr txBox="1"/>
          <p:nvPr/>
        </p:nvSpPr>
        <p:spPr>
          <a:xfrm rot="2824942">
            <a:off x="7197177" y="4264209"/>
            <a:ext cx="439223"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4.0</a:t>
            </a:r>
          </a:p>
        </p:txBody>
      </p:sp>
      <p:sp>
        <p:nvSpPr>
          <p:cNvPr id="48" name="TextBox 47">
            <a:extLst>
              <a:ext uri="{FF2B5EF4-FFF2-40B4-BE49-F238E27FC236}">
                <a16:creationId xmlns:a16="http://schemas.microsoft.com/office/drawing/2014/main" id="{9113BC1D-6D7A-4F24-8387-3165A9ECCF3E}"/>
              </a:ext>
            </a:extLst>
          </p:cNvPr>
          <p:cNvSpPr txBox="1"/>
          <p:nvPr/>
        </p:nvSpPr>
        <p:spPr>
          <a:xfrm rot="315307">
            <a:off x="4052006" y="2896551"/>
            <a:ext cx="355867"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1.0</a:t>
            </a:r>
          </a:p>
        </p:txBody>
      </p:sp>
      <p:sp>
        <p:nvSpPr>
          <p:cNvPr id="49" name="TextBox 48">
            <a:extLst>
              <a:ext uri="{FF2B5EF4-FFF2-40B4-BE49-F238E27FC236}">
                <a16:creationId xmlns:a16="http://schemas.microsoft.com/office/drawing/2014/main" id="{B82895A3-7DC2-47D4-B258-8B045776F05A}"/>
              </a:ext>
            </a:extLst>
          </p:cNvPr>
          <p:cNvSpPr txBox="1"/>
          <p:nvPr/>
        </p:nvSpPr>
        <p:spPr>
          <a:xfrm rot="20917350">
            <a:off x="3847213" y="3710444"/>
            <a:ext cx="426399"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3.0</a:t>
            </a:r>
          </a:p>
        </p:txBody>
      </p:sp>
      <p:sp>
        <p:nvSpPr>
          <p:cNvPr id="50" name="TextBox 49">
            <a:extLst>
              <a:ext uri="{FF2B5EF4-FFF2-40B4-BE49-F238E27FC236}">
                <a16:creationId xmlns:a16="http://schemas.microsoft.com/office/drawing/2014/main" id="{BF581BEC-F543-4E4D-878D-83648135DC78}"/>
              </a:ext>
            </a:extLst>
          </p:cNvPr>
          <p:cNvSpPr txBox="1"/>
          <p:nvPr/>
        </p:nvSpPr>
        <p:spPr>
          <a:xfrm rot="20391795">
            <a:off x="3827221" y="4473323"/>
            <a:ext cx="410369"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2.5</a:t>
            </a:r>
          </a:p>
        </p:txBody>
      </p:sp>
      <p:sp>
        <p:nvSpPr>
          <p:cNvPr id="26" name="Title 1">
            <a:extLst>
              <a:ext uri="{FF2B5EF4-FFF2-40B4-BE49-F238E27FC236}">
                <a16:creationId xmlns:a16="http://schemas.microsoft.com/office/drawing/2014/main" id="{153EB399-4C8E-44AB-BDA4-CA59DEEA91B5}"/>
              </a:ext>
            </a:extLst>
          </p:cNvPr>
          <p:cNvSpPr txBox="1">
            <a:spLocks/>
          </p:cNvSpPr>
          <p:nvPr/>
        </p:nvSpPr>
        <p:spPr>
          <a:xfrm>
            <a:off x="381000" y="128176"/>
            <a:ext cx="8786474"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solidFill>
                  <a:srgbClr val="000000"/>
                </a:solidFill>
              </a:rPr>
              <a:t>Perceptron Example (go to the park)</a:t>
            </a:r>
          </a:p>
        </p:txBody>
      </p:sp>
      <p:pic>
        <p:nvPicPr>
          <p:cNvPr id="24" name="Picture 23">
            <a:extLst>
              <a:ext uri="{FF2B5EF4-FFF2-40B4-BE49-F238E27FC236}">
                <a16:creationId xmlns:a16="http://schemas.microsoft.com/office/drawing/2014/main" id="{8ABB8361-36BF-4A85-BA8F-EF9F86F769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25" name="Slide Number Placeholder 4">
            <a:extLst>
              <a:ext uri="{FF2B5EF4-FFF2-40B4-BE49-F238E27FC236}">
                <a16:creationId xmlns:a16="http://schemas.microsoft.com/office/drawing/2014/main" id="{685B887C-7264-4E81-BB0E-A0F8AAF3A44C}"/>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26</a:t>
            </a:fld>
            <a:endParaRPr lang="en-US" dirty="0"/>
          </a:p>
        </p:txBody>
      </p:sp>
    </p:spTree>
    <p:extLst>
      <p:ext uri="{BB962C8B-B14F-4D97-AF65-F5344CB8AC3E}">
        <p14:creationId xmlns:p14="http://schemas.microsoft.com/office/powerpoint/2010/main" val="27040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4" name="Rectangle 23">
            <a:extLst>
              <a:ext uri="{FF2B5EF4-FFF2-40B4-BE49-F238E27FC236}">
                <a16:creationId xmlns:a16="http://schemas.microsoft.com/office/drawing/2014/main" id="{051C7F91-5CC3-41EA-95DE-ABD5150FF184}"/>
              </a:ext>
            </a:extLst>
          </p:cNvPr>
          <p:cNvSpPr/>
          <p:nvPr/>
        </p:nvSpPr>
        <p:spPr>
          <a:xfrm>
            <a:off x="955291" y="1900985"/>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 jacket?</a:t>
            </a:r>
          </a:p>
        </p:txBody>
      </p:sp>
      <p:sp>
        <p:nvSpPr>
          <p:cNvPr id="25" name="Rectangle 24">
            <a:extLst>
              <a:ext uri="{FF2B5EF4-FFF2-40B4-BE49-F238E27FC236}">
                <a16:creationId xmlns:a16="http://schemas.microsoft.com/office/drawing/2014/main" id="{1F64427A-8276-4AB1-A603-D74A30F5DDDB}"/>
              </a:ext>
            </a:extLst>
          </p:cNvPr>
          <p:cNvSpPr/>
          <p:nvPr/>
        </p:nvSpPr>
        <p:spPr>
          <a:xfrm>
            <a:off x="955291" y="2892444"/>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an umbrella?</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6" name="Rectangle 25">
            <a:extLst>
              <a:ext uri="{FF2B5EF4-FFF2-40B4-BE49-F238E27FC236}">
                <a16:creationId xmlns:a16="http://schemas.microsoft.com/office/drawing/2014/main" id="{F6552E31-8E84-40E9-80FE-49C7727D0ABB}"/>
              </a:ext>
            </a:extLst>
          </p:cNvPr>
          <p:cNvSpPr/>
          <p:nvPr/>
        </p:nvSpPr>
        <p:spPr>
          <a:xfrm>
            <a:off x="955291" y="4037791"/>
            <a:ext cx="2171700" cy="410369"/>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Is it sunny now?</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7" name="Rectangle 26">
            <a:extLst>
              <a:ext uri="{FF2B5EF4-FFF2-40B4-BE49-F238E27FC236}">
                <a16:creationId xmlns:a16="http://schemas.microsoft.com/office/drawing/2014/main" id="{5C686F46-C6AC-4937-8501-E1B57A080B33}"/>
              </a:ext>
            </a:extLst>
          </p:cNvPr>
          <p:cNvSpPr/>
          <p:nvPr/>
        </p:nvSpPr>
        <p:spPr>
          <a:xfrm>
            <a:off x="955291" y="4721475"/>
            <a:ext cx="2171700" cy="1025922"/>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What is the weather forecast for later?</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8" name="Oval 27">
            <a:extLst>
              <a:ext uri="{FF2B5EF4-FFF2-40B4-BE49-F238E27FC236}">
                <a16:creationId xmlns:a16="http://schemas.microsoft.com/office/drawing/2014/main" id="{2F7668C1-8AF8-4C7C-9238-91FB3F32C079}"/>
              </a:ext>
            </a:extLst>
          </p:cNvPr>
          <p:cNvSpPr/>
          <p:nvPr/>
        </p:nvSpPr>
        <p:spPr>
          <a:xfrm>
            <a:off x="5298691" y="2997280"/>
            <a:ext cx="1371600" cy="836732"/>
          </a:xfrm>
          <a:prstGeom prst="ellipse">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29" name="Rectangle 28">
            <a:extLst>
              <a:ext uri="{FF2B5EF4-FFF2-40B4-BE49-F238E27FC236}">
                <a16:creationId xmlns:a16="http://schemas.microsoft.com/office/drawing/2014/main" id="{5569A00C-D45A-4769-84D3-8A466FECD3BD}"/>
              </a:ext>
            </a:extLst>
          </p:cNvPr>
          <p:cNvSpPr/>
          <p:nvPr/>
        </p:nvSpPr>
        <p:spPr>
          <a:xfrm>
            <a:off x="8003791" y="4880101"/>
            <a:ext cx="122497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B</a:t>
            </a:r>
          </a:p>
        </p:txBody>
      </p:sp>
      <p:sp>
        <p:nvSpPr>
          <p:cNvPr id="30" name="Rectangle 29">
            <a:extLst>
              <a:ext uri="{FF2B5EF4-FFF2-40B4-BE49-F238E27FC236}">
                <a16:creationId xmlns:a16="http://schemas.microsoft.com/office/drawing/2014/main" id="{D775A8DB-1CB9-40A4-A2EC-904D29193E51}"/>
              </a:ext>
            </a:extLst>
          </p:cNvPr>
          <p:cNvSpPr/>
          <p:nvPr/>
        </p:nvSpPr>
        <p:spPr>
          <a:xfrm>
            <a:off x="8101595" y="3013865"/>
            <a:ext cx="1127167"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Y</a:t>
            </a:r>
          </a:p>
        </p:txBody>
      </p:sp>
      <p:sp>
        <p:nvSpPr>
          <p:cNvPr id="31" name="Arrow: Down 30">
            <a:extLst>
              <a:ext uri="{FF2B5EF4-FFF2-40B4-BE49-F238E27FC236}">
                <a16:creationId xmlns:a16="http://schemas.microsoft.com/office/drawing/2014/main" id="{622587CC-0928-41CA-9959-A2A33FDF8AEF}"/>
              </a:ext>
            </a:extLst>
          </p:cNvPr>
          <p:cNvSpPr/>
          <p:nvPr/>
        </p:nvSpPr>
        <p:spPr>
          <a:xfrm rot="16483212">
            <a:off x="4075178" y="2996184"/>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32" name="Arrow: Down 31">
            <a:extLst>
              <a:ext uri="{FF2B5EF4-FFF2-40B4-BE49-F238E27FC236}">
                <a16:creationId xmlns:a16="http://schemas.microsoft.com/office/drawing/2014/main" id="{CEE0824D-9057-4859-B7CE-D5DB2E9E607B}"/>
              </a:ext>
            </a:extLst>
          </p:cNvPr>
          <p:cNvSpPr/>
          <p:nvPr/>
        </p:nvSpPr>
        <p:spPr>
          <a:xfrm rot="15534713">
            <a:off x="4069777" y="376964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1" name="Arrow: Down 50">
            <a:extLst>
              <a:ext uri="{FF2B5EF4-FFF2-40B4-BE49-F238E27FC236}">
                <a16:creationId xmlns:a16="http://schemas.microsoft.com/office/drawing/2014/main" id="{827048B0-34CB-4893-8DFB-527E7CAF7BDA}"/>
              </a:ext>
            </a:extLst>
          </p:cNvPr>
          <p:cNvSpPr/>
          <p:nvPr/>
        </p:nvSpPr>
        <p:spPr>
          <a:xfrm rot="14965680">
            <a:off x="4082324" y="449996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2" name="Arrow: Down 51">
            <a:extLst>
              <a:ext uri="{FF2B5EF4-FFF2-40B4-BE49-F238E27FC236}">
                <a16:creationId xmlns:a16="http://schemas.microsoft.com/office/drawing/2014/main" id="{86716D25-BD6B-4E5C-9D4C-C89BB34E32DF}"/>
              </a:ext>
            </a:extLst>
          </p:cNvPr>
          <p:cNvSpPr/>
          <p:nvPr/>
        </p:nvSpPr>
        <p:spPr>
          <a:xfrm rot="16980982">
            <a:off x="4092543" y="2124148"/>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3" name="Arrow: Down 52">
            <a:extLst>
              <a:ext uri="{FF2B5EF4-FFF2-40B4-BE49-F238E27FC236}">
                <a16:creationId xmlns:a16="http://schemas.microsoft.com/office/drawing/2014/main" id="{399EC11E-E819-45E4-8C0B-9CE2B0C58C0F}"/>
              </a:ext>
            </a:extLst>
          </p:cNvPr>
          <p:cNvSpPr/>
          <p:nvPr/>
        </p:nvSpPr>
        <p:spPr>
          <a:xfrm rot="16200000">
            <a:off x="7374416" y="2981005"/>
            <a:ext cx="327227" cy="675600"/>
          </a:xfrm>
          <a:prstGeom prst="downArrow">
            <a:avLst/>
          </a:prstGeom>
          <a:solidFill>
            <a:srgbClr val="FFFFFF"/>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4" name="Arrow: Down 53">
            <a:extLst>
              <a:ext uri="{FF2B5EF4-FFF2-40B4-BE49-F238E27FC236}">
                <a16:creationId xmlns:a16="http://schemas.microsoft.com/office/drawing/2014/main" id="{DEC4FBA0-46FE-4C6D-AF3E-DE678D0A136D}"/>
              </a:ext>
            </a:extLst>
          </p:cNvPr>
          <p:cNvSpPr/>
          <p:nvPr/>
        </p:nvSpPr>
        <p:spPr>
          <a:xfrm rot="8096887">
            <a:off x="7039022" y="4288455"/>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5" name="TextBox 54">
            <a:extLst>
              <a:ext uri="{FF2B5EF4-FFF2-40B4-BE49-F238E27FC236}">
                <a16:creationId xmlns:a16="http://schemas.microsoft.com/office/drawing/2014/main" id="{6BCDB87E-35BA-4D1F-9644-555A823FCD6D}"/>
              </a:ext>
            </a:extLst>
          </p:cNvPr>
          <p:cNvSpPr txBox="1"/>
          <p:nvPr/>
        </p:nvSpPr>
        <p:spPr>
          <a:xfrm rot="861872">
            <a:off x="4197987" y="2059648"/>
            <a:ext cx="343043"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1.5</a:t>
            </a:r>
          </a:p>
        </p:txBody>
      </p:sp>
      <p:sp>
        <p:nvSpPr>
          <p:cNvPr id="56" name="TextBox 55">
            <a:extLst>
              <a:ext uri="{FF2B5EF4-FFF2-40B4-BE49-F238E27FC236}">
                <a16:creationId xmlns:a16="http://schemas.microsoft.com/office/drawing/2014/main" id="{3B7E38A9-9ED4-4A0B-B608-095E3E66A816}"/>
              </a:ext>
            </a:extLst>
          </p:cNvPr>
          <p:cNvSpPr txBox="1"/>
          <p:nvPr/>
        </p:nvSpPr>
        <p:spPr>
          <a:xfrm rot="2824942">
            <a:off x="7197177" y="4264209"/>
            <a:ext cx="439223"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4.0</a:t>
            </a:r>
          </a:p>
        </p:txBody>
      </p:sp>
      <p:sp>
        <p:nvSpPr>
          <p:cNvPr id="57" name="TextBox 56">
            <a:extLst>
              <a:ext uri="{FF2B5EF4-FFF2-40B4-BE49-F238E27FC236}">
                <a16:creationId xmlns:a16="http://schemas.microsoft.com/office/drawing/2014/main" id="{3A4A85EE-CE6C-46EF-B6B9-6A63557685EA}"/>
              </a:ext>
            </a:extLst>
          </p:cNvPr>
          <p:cNvSpPr txBox="1"/>
          <p:nvPr/>
        </p:nvSpPr>
        <p:spPr>
          <a:xfrm rot="315307">
            <a:off x="4052006" y="2896551"/>
            <a:ext cx="355867"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1.0</a:t>
            </a:r>
          </a:p>
        </p:txBody>
      </p:sp>
      <p:sp>
        <p:nvSpPr>
          <p:cNvPr id="58" name="TextBox 57">
            <a:extLst>
              <a:ext uri="{FF2B5EF4-FFF2-40B4-BE49-F238E27FC236}">
                <a16:creationId xmlns:a16="http://schemas.microsoft.com/office/drawing/2014/main" id="{003050EA-9EA8-4820-9C52-C30A65AA543B}"/>
              </a:ext>
            </a:extLst>
          </p:cNvPr>
          <p:cNvSpPr txBox="1"/>
          <p:nvPr/>
        </p:nvSpPr>
        <p:spPr>
          <a:xfrm rot="20917350">
            <a:off x="3847213" y="3710444"/>
            <a:ext cx="426399"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3.0</a:t>
            </a:r>
          </a:p>
        </p:txBody>
      </p:sp>
      <p:sp>
        <p:nvSpPr>
          <p:cNvPr id="59" name="TextBox 58">
            <a:extLst>
              <a:ext uri="{FF2B5EF4-FFF2-40B4-BE49-F238E27FC236}">
                <a16:creationId xmlns:a16="http://schemas.microsoft.com/office/drawing/2014/main" id="{620F111B-A324-4BAB-BE7D-6FC3E8739B2B}"/>
              </a:ext>
            </a:extLst>
          </p:cNvPr>
          <p:cNvSpPr txBox="1"/>
          <p:nvPr/>
        </p:nvSpPr>
        <p:spPr>
          <a:xfrm rot="20391795">
            <a:off x="3827221" y="4473323"/>
            <a:ext cx="410369"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2.5</a:t>
            </a:r>
          </a:p>
        </p:txBody>
      </p:sp>
      <p:sp>
        <p:nvSpPr>
          <p:cNvPr id="60" name="TextBox 59">
            <a:extLst>
              <a:ext uri="{FF2B5EF4-FFF2-40B4-BE49-F238E27FC236}">
                <a16:creationId xmlns:a16="http://schemas.microsoft.com/office/drawing/2014/main" id="{3D43F52C-574B-4DC0-A25F-74A7936B3F4B}"/>
              </a:ext>
            </a:extLst>
          </p:cNvPr>
          <p:cNvSpPr txBox="1"/>
          <p:nvPr/>
        </p:nvSpPr>
        <p:spPr>
          <a:xfrm flipH="1">
            <a:off x="645683" y="2046210"/>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rPr>
              <a:t>1</a:t>
            </a:r>
          </a:p>
        </p:txBody>
      </p:sp>
      <p:sp>
        <p:nvSpPr>
          <p:cNvPr id="61" name="TextBox 60">
            <a:extLst>
              <a:ext uri="{FF2B5EF4-FFF2-40B4-BE49-F238E27FC236}">
                <a16:creationId xmlns:a16="http://schemas.microsoft.com/office/drawing/2014/main" id="{2C37C8E3-AF0E-461B-BEC5-A709DC4F868A}"/>
              </a:ext>
            </a:extLst>
          </p:cNvPr>
          <p:cNvSpPr txBox="1"/>
          <p:nvPr/>
        </p:nvSpPr>
        <p:spPr>
          <a:xfrm flipH="1">
            <a:off x="645683" y="5005342"/>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rPr>
              <a:t>0</a:t>
            </a:r>
          </a:p>
        </p:txBody>
      </p:sp>
      <p:sp>
        <p:nvSpPr>
          <p:cNvPr id="62" name="TextBox 61">
            <a:extLst>
              <a:ext uri="{FF2B5EF4-FFF2-40B4-BE49-F238E27FC236}">
                <a16:creationId xmlns:a16="http://schemas.microsoft.com/office/drawing/2014/main" id="{2DE4BE72-2623-4B92-91E6-371790BB8107}"/>
              </a:ext>
            </a:extLst>
          </p:cNvPr>
          <p:cNvSpPr txBox="1"/>
          <p:nvPr/>
        </p:nvSpPr>
        <p:spPr>
          <a:xfrm flipH="1">
            <a:off x="645683" y="4029664"/>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rPr>
              <a:t>1</a:t>
            </a:r>
          </a:p>
        </p:txBody>
      </p:sp>
      <p:sp>
        <p:nvSpPr>
          <p:cNvPr id="63" name="TextBox 62">
            <a:extLst>
              <a:ext uri="{FF2B5EF4-FFF2-40B4-BE49-F238E27FC236}">
                <a16:creationId xmlns:a16="http://schemas.microsoft.com/office/drawing/2014/main" id="{87C5DFCA-E903-42FC-B019-04C1F67AF14A}"/>
              </a:ext>
            </a:extLst>
          </p:cNvPr>
          <p:cNvSpPr txBox="1"/>
          <p:nvPr/>
        </p:nvSpPr>
        <p:spPr>
          <a:xfrm flipH="1">
            <a:off x="645683" y="3106136"/>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rPr>
              <a:t>0</a:t>
            </a:r>
          </a:p>
        </p:txBody>
      </p:sp>
      <p:sp>
        <p:nvSpPr>
          <p:cNvPr id="64" name="TextBox 63">
            <a:extLst>
              <a:ext uri="{FF2B5EF4-FFF2-40B4-BE49-F238E27FC236}">
                <a16:creationId xmlns:a16="http://schemas.microsoft.com/office/drawing/2014/main" id="{6FFA7753-A39C-48D2-A540-1591B1EADE41}"/>
              </a:ext>
            </a:extLst>
          </p:cNvPr>
          <p:cNvSpPr txBox="1"/>
          <p:nvPr/>
        </p:nvSpPr>
        <p:spPr>
          <a:xfrm flipH="1">
            <a:off x="8297238" y="4464691"/>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chemeClr val="bg1"/>
                </a:solidFill>
                <a:effectLst/>
                <a:uFillTx/>
                <a:latin typeface="+mn-lt"/>
                <a:ea typeface="+mn-ea"/>
                <a:cs typeface="+mn-cs"/>
                <a:sym typeface="Helvetica Neue"/>
              </a:rPr>
              <a:t>1</a:t>
            </a:r>
          </a:p>
        </p:txBody>
      </p:sp>
      <p:sp>
        <p:nvSpPr>
          <p:cNvPr id="65" name="Rectangle 64">
            <a:extLst>
              <a:ext uri="{FF2B5EF4-FFF2-40B4-BE49-F238E27FC236}">
                <a16:creationId xmlns:a16="http://schemas.microsoft.com/office/drawing/2014/main" id="{69EC6D78-0F3A-4999-B011-C82CCC25D594}"/>
              </a:ext>
            </a:extLst>
          </p:cNvPr>
          <p:cNvSpPr/>
          <p:nvPr/>
        </p:nvSpPr>
        <p:spPr>
          <a:xfrm>
            <a:off x="9596394" y="1363226"/>
            <a:ext cx="1047975" cy="1064211"/>
          </a:xfrm>
          <a:prstGeom prst="rect">
            <a:avLst/>
          </a:prstGeom>
          <a:blipFill dpi="0" rotWithShape="1">
            <a:blip r:embed="rId3"/>
            <a:srcRect/>
            <a:stretch>
              <a:fillRect t="-1" b="-63775"/>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6" name="Rectangle 65">
            <a:extLst>
              <a:ext uri="{FF2B5EF4-FFF2-40B4-BE49-F238E27FC236}">
                <a16:creationId xmlns:a16="http://schemas.microsoft.com/office/drawing/2014/main" id="{C3552AEB-8801-4856-849C-C7A12DB6B2F6}"/>
              </a:ext>
            </a:extLst>
          </p:cNvPr>
          <p:cNvSpPr/>
          <p:nvPr/>
        </p:nvSpPr>
        <p:spPr>
          <a:xfrm>
            <a:off x="9596393" y="2549592"/>
            <a:ext cx="1047975" cy="1064211"/>
          </a:xfrm>
          <a:prstGeom prst="rect">
            <a:avLst/>
          </a:prstGeom>
          <a:blipFill dpi="0" rotWithShape="1">
            <a:blip r:embed="rId4"/>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7" name="Rectangle 66">
            <a:extLst>
              <a:ext uri="{FF2B5EF4-FFF2-40B4-BE49-F238E27FC236}">
                <a16:creationId xmlns:a16="http://schemas.microsoft.com/office/drawing/2014/main" id="{F4576C04-F3FA-4EDE-A974-212B7BABC7B3}"/>
              </a:ext>
            </a:extLst>
          </p:cNvPr>
          <p:cNvSpPr/>
          <p:nvPr/>
        </p:nvSpPr>
        <p:spPr>
          <a:xfrm>
            <a:off x="9596393" y="3735958"/>
            <a:ext cx="1047975" cy="1064211"/>
          </a:xfrm>
          <a:prstGeom prst="rect">
            <a:avLst/>
          </a:prstGeom>
          <a:blipFill dpi="0" rotWithShape="1">
            <a:blip r:embed="rId5"/>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8" name="Rectangle 67">
            <a:extLst>
              <a:ext uri="{FF2B5EF4-FFF2-40B4-BE49-F238E27FC236}">
                <a16:creationId xmlns:a16="http://schemas.microsoft.com/office/drawing/2014/main" id="{3683C336-9DAC-412D-AC64-445A6845907F}"/>
              </a:ext>
            </a:extLst>
          </p:cNvPr>
          <p:cNvSpPr/>
          <p:nvPr/>
        </p:nvSpPr>
        <p:spPr>
          <a:xfrm>
            <a:off x="9596392" y="4922324"/>
            <a:ext cx="1047975" cy="1064211"/>
          </a:xfrm>
          <a:prstGeom prst="rect">
            <a:avLst/>
          </a:prstGeom>
          <a:blipFill dpi="0" rotWithShape="1">
            <a:blip r:embed="rId6"/>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9" name="TextBox 68">
            <a:extLst>
              <a:ext uri="{FF2B5EF4-FFF2-40B4-BE49-F238E27FC236}">
                <a16:creationId xmlns:a16="http://schemas.microsoft.com/office/drawing/2014/main" id="{445E4C59-911B-4A50-8CBA-0D6DD3904B0D}"/>
              </a:ext>
            </a:extLst>
          </p:cNvPr>
          <p:cNvSpPr txBox="1"/>
          <p:nvPr/>
        </p:nvSpPr>
        <p:spPr>
          <a:xfrm>
            <a:off x="10742172" y="1847962"/>
            <a:ext cx="617157"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rPr>
              <a:t>YES</a:t>
            </a:r>
          </a:p>
        </p:txBody>
      </p:sp>
      <p:sp>
        <p:nvSpPr>
          <p:cNvPr id="70" name="TextBox 69">
            <a:extLst>
              <a:ext uri="{FF2B5EF4-FFF2-40B4-BE49-F238E27FC236}">
                <a16:creationId xmlns:a16="http://schemas.microsoft.com/office/drawing/2014/main" id="{FCAE01FB-25B2-4B9D-9143-468580DF1C50}"/>
              </a:ext>
            </a:extLst>
          </p:cNvPr>
          <p:cNvSpPr txBox="1"/>
          <p:nvPr/>
        </p:nvSpPr>
        <p:spPr>
          <a:xfrm>
            <a:off x="10742172" y="4095862"/>
            <a:ext cx="617157"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rPr>
              <a:t>YES</a:t>
            </a:r>
          </a:p>
        </p:txBody>
      </p:sp>
      <p:sp>
        <p:nvSpPr>
          <p:cNvPr id="71" name="TextBox 70">
            <a:extLst>
              <a:ext uri="{FF2B5EF4-FFF2-40B4-BE49-F238E27FC236}">
                <a16:creationId xmlns:a16="http://schemas.microsoft.com/office/drawing/2014/main" id="{05052568-7558-4D56-8A17-E906BA6F9D3A}"/>
              </a:ext>
            </a:extLst>
          </p:cNvPr>
          <p:cNvSpPr txBox="1"/>
          <p:nvPr/>
        </p:nvSpPr>
        <p:spPr>
          <a:xfrm>
            <a:off x="10742172" y="5280668"/>
            <a:ext cx="482504"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rPr>
              <a:t>NO</a:t>
            </a:r>
          </a:p>
        </p:txBody>
      </p:sp>
      <p:sp>
        <p:nvSpPr>
          <p:cNvPr id="72" name="TextBox 71">
            <a:extLst>
              <a:ext uri="{FF2B5EF4-FFF2-40B4-BE49-F238E27FC236}">
                <a16:creationId xmlns:a16="http://schemas.microsoft.com/office/drawing/2014/main" id="{AEAD7F57-4BEB-4AAA-8F40-36C25BEF4847}"/>
              </a:ext>
            </a:extLst>
          </p:cNvPr>
          <p:cNvSpPr txBox="1"/>
          <p:nvPr/>
        </p:nvSpPr>
        <p:spPr>
          <a:xfrm>
            <a:off x="10742172" y="2956125"/>
            <a:ext cx="482504"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rPr>
              <a:t>NO</a:t>
            </a:r>
          </a:p>
        </p:txBody>
      </p:sp>
      <p:sp>
        <p:nvSpPr>
          <p:cNvPr id="73" name="Text Placeholder 3">
            <a:extLst>
              <a:ext uri="{FF2B5EF4-FFF2-40B4-BE49-F238E27FC236}">
                <a16:creationId xmlns:a16="http://schemas.microsoft.com/office/drawing/2014/main" id="{762DD810-7C8C-4201-B96A-7B7D6AB2A6B5}"/>
              </a:ext>
            </a:extLst>
          </p:cNvPr>
          <p:cNvSpPr txBox="1">
            <a:spLocks/>
          </p:cNvSpPr>
          <p:nvPr/>
        </p:nvSpPr>
        <p:spPr>
          <a:xfrm>
            <a:off x="838200" y="5917308"/>
            <a:ext cx="2288791" cy="438150"/>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00000"/>
                </a:solidFill>
                <a:latin typeface="IntelOne Text" panose="020B0503020203020204" pitchFamily="34" charset="0"/>
                <a:ea typeface="Intel Clear Light" panose="020B0404020203020204" pitchFamily="34" charset="0"/>
                <a:cs typeface="Intel Clear Light" panose="020B0404020203020204" pitchFamily="34" charset="0"/>
              </a:rPr>
              <a:t>Scenario 1</a:t>
            </a:r>
          </a:p>
        </p:txBody>
      </p:sp>
      <p:sp>
        <p:nvSpPr>
          <p:cNvPr id="40" name="Title 1">
            <a:extLst>
              <a:ext uri="{FF2B5EF4-FFF2-40B4-BE49-F238E27FC236}">
                <a16:creationId xmlns:a16="http://schemas.microsoft.com/office/drawing/2014/main" id="{D3103703-5CF7-4968-9F7A-4583DFD802BA}"/>
              </a:ext>
            </a:extLst>
          </p:cNvPr>
          <p:cNvSpPr txBox="1">
            <a:spLocks/>
          </p:cNvSpPr>
          <p:nvPr/>
        </p:nvSpPr>
        <p:spPr>
          <a:xfrm>
            <a:off x="381000" y="128176"/>
            <a:ext cx="8786474"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solidFill>
                  <a:srgbClr val="000000"/>
                </a:solidFill>
              </a:rPr>
              <a:t>Perceptron Example (go to the park)</a:t>
            </a:r>
          </a:p>
        </p:txBody>
      </p:sp>
      <p:pic>
        <p:nvPicPr>
          <p:cNvPr id="38" name="Picture 37">
            <a:extLst>
              <a:ext uri="{FF2B5EF4-FFF2-40B4-BE49-F238E27FC236}">
                <a16:creationId xmlns:a16="http://schemas.microsoft.com/office/drawing/2014/main" id="{8C804723-5B15-4BAD-9273-4ADCEB134F0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39" name="Slide Number Placeholder 4">
            <a:extLst>
              <a:ext uri="{FF2B5EF4-FFF2-40B4-BE49-F238E27FC236}">
                <a16:creationId xmlns:a16="http://schemas.microsoft.com/office/drawing/2014/main" id="{E5180EC8-74DE-4F5A-81BA-57DB8954B83C}"/>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27</a:t>
            </a:fld>
            <a:endParaRPr lang="en-US" dirty="0"/>
          </a:p>
        </p:txBody>
      </p:sp>
    </p:spTree>
    <p:extLst>
      <p:ext uri="{BB962C8B-B14F-4D97-AF65-F5344CB8AC3E}">
        <p14:creationId xmlns:p14="http://schemas.microsoft.com/office/powerpoint/2010/main" val="2427029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4" name="Rectangle 23">
            <a:extLst>
              <a:ext uri="{FF2B5EF4-FFF2-40B4-BE49-F238E27FC236}">
                <a16:creationId xmlns:a16="http://schemas.microsoft.com/office/drawing/2014/main" id="{051C7F91-5CC3-41EA-95DE-ABD5150FF184}"/>
              </a:ext>
            </a:extLst>
          </p:cNvPr>
          <p:cNvSpPr/>
          <p:nvPr/>
        </p:nvSpPr>
        <p:spPr>
          <a:xfrm>
            <a:off x="955291" y="1900985"/>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 jacket?</a:t>
            </a:r>
          </a:p>
        </p:txBody>
      </p:sp>
      <p:sp>
        <p:nvSpPr>
          <p:cNvPr id="25" name="Rectangle 24">
            <a:extLst>
              <a:ext uri="{FF2B5EF4-FFF2-40B4-BE49-F238E27FC236}">
                <a16:creationId xmlns:a16="http://schemas.microsoft.com/office/drawing/2014/main" id="{1F64427A-8276-4AB1-A603-D74A30F5DDDB}"/>
              </a:ext>
            </a:extLst>
          </p:cNvPr>
          <p:cNvSpPr/>
          <p:nvPr/>
        </p:nvSpPr>
        <p:spPr>
          <a:xfrm>
            <a:off x="955291" y="2892444"/>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an umbrella?</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6" name="Rectangle 25">
            <a:extLst>
              <a:ext uri="{FF2B5EF4-FFF2-40B4-BE49-F238E27FC236}">
                <a16:creationId xmlns:a16="http://schemas.microsoft.com/office/drawing/2014/main" id="{F6552E31-8E84-40E9-80FE-49C7727D0ABB}"/>
              </a:ext>
            </a:extLst>
          </p:cNvPr>
          <p:cNvSpPr/>
          <p:nvPr/>
        </p:nvSpPr>
        <p:spPr>
          <a:xfrm>
            <a:off x="955291" y="4037791"/>
            <a:ext cx="2171700" cy="410369"/>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Is it sunny now?</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7" name="Rectangle 26">
            <a:extLst>
              <a:ext uri="{FF2B5EF4-FFF2-40B4-BE49-F238E27FC236}">
                <a16:creationId xmlns:a16="http://schemas.microsoft.com/office/drawing/2014/main" id="{5C686F46-C6AC-4937-8501-E1B57A080B33}"/>
              </a:ext>
            </a:extLst>
          </p:cNvPr>
          <p:cNvSpPr/>
          <p:nvPr/>
        </p:nvSpPr>
        <p:spPr>
          <a:xfrm>
            <a:off x="955291" y="4721475"/>
            <a:ext cx="2171700" cy="1025922"/>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What is the weather forecast for later?</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8" name="Oval 27">
            <a:extLst>
              <a:ext uri="{FF2B5EF4-FFF2-40B4-BE49-F238E27FC236}">
                <a16:creationId xmlns:a16="http://schemas.microsoft.com/office/drawing/2014/main" id="{2F7668C1-8AF8-4C7C-9238-91FB3F32C079}"/>
              </a:ext>
            </a:extLst>
          </p:cNvPr>
          <p:cNvSpPr/>
          <p:nvPr/>
        </p:nvSpPr>
        <p:spPr>
          <a:xfrm>
            <a:off x="5298691" y="2997280"/>
            <a:ext cx="1371600" cy="836732"/>
          </a:xfrm>
          <a:prstGeom prst="ellipse">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29" name="Rectangle 28">
            <a:extLst>
              <a:ext uri="{FF2B5EF4-FFF2-40B4-BE49-F238E27FC236}">
                <a16:creationId xmlns:a16="http://schemas.microsoft.com/office/drawing/2014/main" id="{5569A00C-D45A-4769-84D3-8A466FECD3BD}"/>
              </a:ext>
            </a:extLst>
          </p:cNvPr>
          <p:cNvSpPr/>
          <p:nvPr/>
        </p:nvSpPr>
        <p:spPr>
          <a:xfrm>
            <a:off x="8003791" y="4880101"/>
            <a:ext cx="122497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B</a:t>
            </a:r>
          </a:p>
        </p:txBody>
      </p:sp>
      <p:sp>
        <p:nvSpPr>
          <p:cNvPr id="30" name="Rectangle 29">
            <a:extLst>
              <a:ext uri="{FF2B5EF4-FFF2-40B4-BE49-F238E27FC236}">
                <a16:creationId xmlns:a16="http://schemas.microsoft.com/office/drawing/2014/main" id="{D775A8DB-1CB9-40A4-A2EC-904D29193E51}"/>
              </a:ext>
            </a:extLst>
          </p:cNvPr>
          <p:cNvSpPr/>
          <p:nvPr/>
        </p:nvSpPr>
        <p:spPr>
          <a:xfrm>
            <a:off x="8101595" y="3013865"/>
            <a:ext cx="1127167"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Y</a:t>
            </a:r>
          </a:p>
        </p:txBody>
      </p:sp>
      <p:sp>
        <p:nvSpPr>
          <p:cNvPr id="31" name="Arrow: Down 30">
            <a:extLst>
              <a:ext uri="{FF2B5EF4-FFF2-40B4-BE49-F238E27FC236}">
                <a16:creationId xmlns:a16="http://schemas.microsoft.com/office/drawing/2014/main" id="{622587CC-0928-41CA-9959-A2A33FDF8AEF}"/>
              </a:ext>
            </a:extLst>
          </p:cNvPr>
          <p:cNvSpPr/>
          <p:nvPr/>
        </p:nvSpPr>
        <p:spPr>
          <a:xfrm rot="16483212">
            <a:off x="4075178" y="2996184"/>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32" name="Arrow: Down 31">
            <a:extLst>
              <a:ext uri="{FF2B5EF4-FFF2-40B4-BE49-F238E27FC236}">
                <a16:creationId xmlns:a16="http://schemas.microsoft.com/office/drawing/2014/main" id="{CEE0824D-9057-4859-B7CE-D5DB2E9E607B}"/>
              </a:ext>
            </a:extLst>
          </p:cNvPr>
          <p:cNvSpPr/>
          <p:nvPr/>
        </p:nvSpPr>
        <p:spPr>
          <a:xfrm rot="15534713">
            <a:off x="4069777" y="376964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1" name="Arrow: Down 50">
            <a:extLst>
              <a:ext uri="{FF2B5EF4-FFF2-40B4-BE49-F238E27FC236}">
                <a16:creationId xmlns:a16="http://schemas.microsoft.com/office/drawing/2014/main" id="{827048B0-34CB-4893-8DFB-527E7CAF7BDA}"/>
              </a:ext>
            </a:extLst>
          </p:cNvPr>
          <p:cNvSpPr/>
          <p:nvPr/>
        </p:nvSpPr>
        <p:spPr>
          <a:xfrm rot="14965680">
            <a:off x="4082324" y="449996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2" name="Arrow: Down 51">
            <a:extLst>
              <a:ext uri="{FF2B5EF4-FFF2-40B4-BE49-F238E27FC236}">
                <a16:creationId xmlns:a16="http://schemas.microsoft.com/office/drawing/2014/main" id="{86716D25-BD6B-4E5C-9D4C-C89BB34E32DF}"/>
              </a:ext>
            </a:extLst>
          </p:cNvPr>
          <p:cNvSpPr/>
          <p:nvPr/>
        </p:nvSpPr>
        <p:spPr>
          <a:xfrm rot="16980982">
            <a:off x="4092543" y="2124148"/>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3" name="Arrow: Down 52">
            <a:extLst>
              <a:ext uri="{FF2B5EF4-FFF2-40B4-BE49-F238E27FC236}">
                <a16:creationId xmlns:a16="http://schemas.microsoft.com/office/drawing/2014/main" id="{399EC11E-E819-45E4-8C0B-9CE2B0C58C0F}"/>
              </a:ext>
            </a:extLst>
          </p:cNvPr>
          <p:cNvSpPr/>
          <p:nvPr/>
        </p:nvSpPr>
        <p:spPr>
          <a:xfrm rot="16200000">
            <a:off x="7374416" y="2981005"/>
            <a:ext cx="327227" cy="675600"/>
          </a:xfrm>
          <a:prstGeom prst="downArrow">
            <a:avLst/>
          </a:prstGeom>
          <a:solidFill>
            <a:srgbClr val="FFFFFF"/>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4" name="Arrow: Down 53">
            <a:extLst>
              <a:ext uri="{FF2B5EF4-FFF2-40B4-BE49-F238E27FC236}">
                <a16:creationId xmlns:a16="http://schemas.microsoft.com/office/drawing/2014/main" id="{DEC4FBA0-46FE-4C6D-AF3E-DE678D0A136D}"/>
              </a:ext>
            </a:extLst>
          </p:cNvPr>
          <p:cNvSpPr/>
          <p:nvPr/>
        </p:nvSpPr>
        <p:spPr>
          <a:xfrm rot="8096887">
            <a:off x="7039022" y="4288455"/>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5" name="TextBox 54">
            <a:extLst>
              <a:ext uri="{FF2B5EF4-FFF2-40B4-BE49-F238E27FC236}">
                <a16:creationId xmlns:a16="http://schemas.microsoft.com/office/drawing/2014/main" id="{6BCDB87E-35BA-4D1F-9644-555A823FCD6D}"/>
              </a:ext>
            </a:extLst>
          </p:cNvPr>
          <p:cNvSpPr txBox="1"/>
          <p:nvPr/>
        </p:nvSpPr>
        <p:spPr>
          <a:xfrm rot="861872">
            <a:off x="4197987" y="2059648"/>
            <a:ext cx="343043"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1.5</a:t>
            </a:r>
          </a:p>
        </p:txBody>
      </p:sp>
      <p:sp>
        <p:nvSpPr>
          <p:cNvPr id="56" name="TextBox 55">
            <a:extLst>
              <a:ext uri="{FF2B5EF4-FFF2-40B4-BE49-F238E27FC236}">
                <a16:creationId xmlns:a16="http://schemas.microsoft.com/office/drawing/2014/main" id="{3B7E38A9-9ED4-4A0B-B608-095E3E66A816}"/>
              </a:ext>
            </a:extLst>
          </p:cNvPr>
          <p:cNvSpPr txBox="1"/>
          <p:nvPr/>
        </p:nvSpPr>
        <p:spPr>
          <a:xfrm rot="2824942">
            <a:off x="7214810" y="4264209"/>
            <a:ext cx="403957"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Display Medium" panose="020B0703020203020204" pitchFamily="34" charset="0"/>
                <a:sym typeface="Helvetica Neue"/>
              </a:rPr>
              <a:t>4.0</a:t>
            </a:r>
          </a:p>
        </p:txBody>
      </p:sp>
      <p:sp>
        <p:nvSpPr>
          <p:cNvPr id="57" name="TextBox 56">
            <a:extLst>
              <a:ext uri="{FF2B5EF4-FFF2-40B4-BE49-F238E27FC236}">
                <a16:creationId xmlns:a16="http://schemas.microsoft.com/office/drawing/2014/main" id="{3A4A85EE-CE6C-46EF-B6B9-6A63557685EA}"/>
              </a:ext>
            </a:extLst>
          </p:cNvPr>
          <p:cNvSpPr txBox="1"/>
          <p:nvPr/>
        </p:nvSpPr>
        <p:spPr>
          <a:xfrm rot="315307">
            <a:off x="4071242" y="2896551"/>
            <a:ext cx="317395"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Display Medium" panose="020B0703020203020204" pitchFamily="34" charset="0"/>
                <a:sym typeface="Helvetica Neue"/>
              </a:rPr>
              <a:t>1.0</a:t>
            </a:r>
          </a:p>
        </p:txBody>
      </p:sp>
      <p:sp>
        <p:nvSpPr>
          <p:cNvPr id="58" name="TextBox 57">
            <a:extLst>
              <a:ext uri="{FF2B5EF4-FFF2-40B4-BE49-F238E27FC236}">
                <a16:creationId xmlns:a16="http://schemas.microsoft.com/office/drawing/2014/main" id="{003050EA-9EA8-4820-9C52-C30A65AA543B}"/>
              </a:ext>
            </a:extLst>
          </p:cNvPr>
          <p:cNvSpPr txBox="1"/>
          <p:nvPr/>
        </p:nvSpPr>
        <p:spPr>
          <a:xfrm rot="20917350">
            <a:off x="3864044" y="3710444"/>
            <a:ext cx="392736"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Display Medium" panose="020B0703020203020204" pitchFamily="34" charset="0"/>
                <a:sym typeface="Helvetica Neue"/>
              </a:rPr>
              <a:t>3.0</a:t>
            </a:r>
          </a:p>
        </p:txBody>
      </p:sp>
      <p:sp>
        <p:nvSpPr>
          <p:cNvPr id="59" name="TextBox 58">
            <a:extLst>
              <a:ext uri="{FF2B5EF4-FFF2-40B4-BE49-F238E27FC236}">
                <a16:creationId xmlns:a16="http://schemas.microsoft.com/office/drawing/2014/main" id="{620F111B-A324-4BAB-BE7D-6FC3E8739B2B}"/>
              </a:ext>
            </a:extLst>
          </p:cNvPr>
          <p:cNvSpPr txBox="1"/>
          <p:nvPr/>
        </p:nvSpPr>
        <p:spPr>
          <a:xfrm rot="20391795">
            <a:off x="3827221" y="4473323"/>
            <a:ext cx="410369"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2.5</a:t>
            </a:r>
          </a:p>
        </p:txBody>
      </p:sp>
      <p:sp>
        <p:nvSpPr>
          <p:cNvPr id="60" name="TextBox 59">
            <a:extLst>
              <a:ext uri="{FF2B5EF4-FFF2-40B4-BE49-F238E27FC236}">
                <a16:creationId xmlns:a16="http://schemas.microsoft.com/office/drawing/2014/main" id="{3D43F52C-574B-4DC0-A25F-74A7936B3F4B}"/>
              </a:ext>
            </a:extLst>
          </p:cNvPr>
          <p:cNvSpPr txBox="1"/>
          <p:nvPr/>
        </p:nvSpPr>
        <p:spPr>
          <a:xfrm flipH="1">
            <a:off x="645683" y="2046210"/>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rPr>
              <a:t>1</a:t>
            </a:r>
          </a:p>
        </p:txBody>
      </p:sp>
      <p:sp>
        <p:nvSpPr>
          <p:cNvPr id="61" name="TextBox 60">
            <a:extLst>
              <a:ext uri="{FF2B5EF4-FFF2-40B4-BE49-F238E27FC236}">
                <a16:creationId xmlns:a16="http://schemas.microsoft.com/office/drawing/2014/main" id="{2C37C8E3-AF0E-461B-BEC5-A709DC4F868A}"/>
              </a:ext>
            </a:extLst>
          </p:cNvPr>
          <p:cNvSpPr txBox="1"/>
          <p:nvPr/>
        </p:nvSpPr>
        <p:spPr>
          <a:xfrm flipH="1">
            <a:off x="645683" y="5005342"/>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rPr>
              <a:t>0</a:t>
            </a:r>
          </a:p>
        </p:txBody>
      </p:sp>
      <p:sp>
        <p:nvSpPr>
          <p:cNvPr id="62" name="TextBox 61">
            <a:extLst>
              <a:ext uri="{FF2B5EF4-FFF2-40B4-BE49-F238E27FC236}">
                <a16:creationId xmlns:a16="http://schemas.microsoft.com/office/drawing/2014/main" id="{2DE4BE72-2623-4B92-91E6-371790BB8107}"/>
              </a:ext>
            </a:extLst>
          </p:cNvPr>
          <p:cNvSpPr txBox="1"/>
          <p:nvPr/>
        </p:nvSpPr>
        <p:spPr>
          <a:xfrm flipH="1">
            <a:off x="645683" y="4029664"/>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rPr>
              <a:t>1</a:t>
            </a:r>
          </a:p>
        </p:txBody>
      </p:sp>
      <p:sp>
        <p:nvSpPr>
          <p:cNvPr id="63" name="TextBox 62">
            <a:extLst>
              <a:ext uri="{FF2B5EF4-FFF2-40B4-BE49-F238E27FC236}">
                <a16:creationId xmlns:a16="http://schemas.microsoft.com/office/drawing/2014/main" id="{87C5DFCA-E903-42FC-B019-04C1F67AF14A}"/>
              </a:ext>
            </a:extLst>
          </p:cNvPr>
          <p:cNvSpPr txBox="1"/>
          <p:nvPr/>
        </p:nvSpPr>
        <p:spPr>
          <a:xfrm flipH="1">
            <a:off x="645683" y="3106136"/>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rPr>
              <a:t>0</a:t>
            </a:r>
          </a:p>
        </p:txBody>
      </p:sp>
      <p:sp>
        <p:nvSpPr>
          <p:cNvPr id="64" name="TextBox 63">
            <a:extLst>
              <a:ext uri="{FF2B5EF4-FFF2-40B4-BE49-F238E27FC236}">
                <a16:creationId xmlns:a16="http://schemas.microsoft.com/office/drawing/2014/main" id="{6FFA7753-A39C-48D2-A540-1591B1EADE41}"/>
              </a:ext>
            </a:extLst>
          </p:cNvPr>
          <p:cNvSpPr txBox="1"/>
          <p:nvPr/>
        </p:nvSpPr>
        <p:spPr>
          <a:xfrm flipH="1">
            <a:off x="8297238" y="4464691"/>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chemeClr val="bg1"/>
                </a:solidFill>
                <a:effectLst/>
                <a:uFillTx/>
                <a:latin typeface="+mn-lt"/>
                <a:ea typeface="+mn-ea"/>
                <a:cs typeface="+mn-cs"/>
                <a:sym typeface="Helvetica Neue"/>
              </a:rPr>
              <a:t>1</a:t>
            </a:r>
          </a:p>
        </p:txBody>
      </p:sp>
      <p:sp>
        <p:nvSpPr>
          <p:cNvPr id="65" name="Rectangle 64">
            <a:extLst>
              <a:ext uri="{FF2B5EF4-FFF2-40B4-BE49-F238E27FC236}">
                <a16:creationId xmlns:a16="http://schemas.microsoft.com/office/drawing/2014/main" id="{69EC6D78-0F3A-4999-B011-C82CCC25D594}"/>
              </a:ext>
            </a:extLst>
          </p:cNvPr>
          <p:cNvSpPr/>
          <p:nvPr/>
        </p:nvSpPr>
        <p:spPr>
          <a:xfrm>
            <a:off x="9596394" y="1363226"/>
            <a:ext cx="1047975" cy="1064211"/>
          </a:xfrm>
          <a:prstGeom prst="rect">
            <a:avLst/>
          </a:prstGeom>
          <a:blipFill dpi="0" rotWithShape="1">
            <a:blip r:embed="rId3"/>
            <a:srcRect/>
            <a:stretch>
              <a:fillRect t="-1" b="-63775"/>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6" name="Rectangle 65">
            <a:extLst>
              <a:ext uri="{FF2B5EF4-FFF2-40B4-BE49-F238E27FC236}">
                <a16:creationId xmlns:a16="http://schemas.microsoft.com/office/drawing/2014/main" id="{C3552AEB-8801-4856-849C-C7A12DB6B2F6}"/>
              </a:ext>
            </a:extLst>
          </p:cNvPr>
          <p:cNvSpPr/>
          <p:nvPr/>
        </p:nvSpPr>
        <p:spPr>
          <a:xfrm>
            <a:off x="9596393" y="2549592"/>
            <a:ext cx="1047975" cy="1064211"/>
          </a:xfrm>
          <a:prstGeom prst="rect">
            <a:avLst/>
          </a:prstGeom>
          <a:blipFill dpi="0" rotWithShape="1">
            <a:blip r:embed="rId4"/>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7" name="Rectangle 66">
            <a:extLst>
              <a:ext uri="{FF2B5EF4-FFF2-40B4-BE49-F238E27FC236}">
                <a16:creationId xmlns:a16="http://schemas.microsoft.com/office/drawing/2014/main" id="{F4576C04-F3FA-4EDE-A974-212B7BABC7B3}"/>
              </a:ext>
            </a:extLst>
          </p:cNvPr>
          <p:cNvSpPr/>
          <p:nvPr/>
        </p:nvSpPr>
        <p:spPr>
          <a:xfrm>
            <a:off x="9596393" y="3735958"/>
            <a:ext cx="1047975" cy="1064211"/>
          </a:xfrm>
          <a:prstGeom prst="rect">
            <a:avLst/>
          </a:prstGeom>
          <a:blipFill dpi="0" rotWithShape="1">
            <a:blip r:embed="rId5"/>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8" name="Rectangle 67">
            <a:extLst>
              <a:ext uri="{FF2B5EF4-FFF2-40B4-BE49-F238E27FC236}">
                <a16:creationId xmlns:a16="http://schemas.microsoft.com/office/drawing/2014/main" id="{3683C336-9DAC-412D-AC64-445A6845907F}"/>
              </a:ext>
            </a:extLst>
          </p:cNvPr>
          <p:cNvSpPr/>
          <p:nvPr/>
        </p:nvSpPr>
        <p:spPr>
          <a:xfrm>
            <a:off x="9596392" y="4922324"/>
            <a:ext cx="1047975" cy="1064211"/>
          </a:xfrm>
          <a:prstGeom prst="rect">
            <a:avLst/>
          </a:prstGeom>
          <a:blipFill dpi="0" rotWithShape="1">
            <a:blip r:embed="rId6"/>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9" name="TextBox 68">
            <a:extLst>
              <a:ext uri="{FF2B5EF4-FFF2-40B4-BE49-F238E27FC236}">
                <a16:creationId xmlns:a16="http://schemas.microsoft.com/office/drawing/2014/main" id="{445E4C59-911B-4A50-8CBA-0D6DD3904B0D}"/>
              </a:ext>
            </a:extLst>
          </p:cNvPr>
          <p:cNvSpPr txBox="1"/>
          <p:nvPr/>
        </p:nvSpPr>
        <p:spPr>
          <a:xfrm>
            <a:off x="10742172" y="1847962"/>
            <a:ext cx="617157"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rPr>
              <a:t>YES</a:t>
            </a:r>
          </a:p>
        </p:txBody>
      </p:sp>
      <p:sp>
        <p:nvSpPr>
          <p:cNvPr id="70" name="TextBox 69">
            <a:extLst>
              <a:ext uri="{FF2B5EF4-FFF2-40B4-BE49-F238E27FC236}">
                <a16:creationId xmlns:a16="http://schemas.microsoft.com/office/drawing/2014/main" id="{FCAE01FB-25B2-4B9D-9143-468580DF1C50}"/>
              </a:ext>
            </a:extLst>
          </p:cNvPr>
          <p:cNvSpPr txBox="1"/>
          <p:nvPr/>
        </p:nvSpPr>
        <p:spPr>
          <a:xfrm>
            <a:off x="10742172" y="4095862"/>
            <a:ext cx="617157"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rPr>
              <a:t>YES</a:t>
            </a:r>
          </a:p>
        </p:txBody>
      </p:sp>
      <p:sp>
        <p:nvSpPr>
          <p:cNvPr id="71" name="TextBox 70">
            <a:extLst>
              <a:ext uri="{FF2B5EF4-FFF2-40B4-BE49-F238E27FC236}">
                <a16:creationId xmlns:a16="http://schemas.microsoft.com/office/drawing/2014/main" id="{05052568-7558-4D56-8A17-E906BA6F9D3A}"/>
              </a:ext>
            </a:extLst>
          </p:cNvPr>
          <p:cNvSpPr txBox="1"/>
          <p:nvPr/>
        </p:nvSpPr>
        <p:spPr>
          <a:xfrm>
            <a:off x="10742172" y="5280668"/>
            <a:ext cx="482504"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rPr>
              <a:t>NO</a:t>
            </a:r>
          </a:p>
        </p:txBody>
      </p:sp>
      <p:sp>
        <p:nvSpPr>
          <p:cNvPr id="72" name="TextBox 71">
            <a:extLst>
              <a:ext uri="{FF2B5EF4-FFF2-40B4-BE49-F238E27FC236}">
                <a16:creationId xmlns:a16="http://schemas.microsoft.com/office/drawing/2014/main" id="{AEAD7F57-4BEB-4AAA-8F40-36C25BEF4847}"/>
              </a:ext>
            </a:extLst>
          </p:cNvPr>
          <p:cNvSpPr txBox="1"/>
          <p:nvPr/>
        </p:nvSpPr>
        <p:spPr>
          <a:xfrm>
            <a:off x="10742172" y="2956125"/>
            <a:ext cx="482504"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rPr>
              <a:t>NO</a:t>
            </a:r>
          </a:p>
        </p:txBody>
      </p:sp>
      <p:sp>
        <p:nvSpPr>
          <p:cNvPr id="73" name="Text Placeholder 3">
            <a:extLst>
              <a:ext uri="{FF2B5EF4-FFF2-40B4-BE49-F238E27FC236}">
                <a16:creationId xmlns:a16="http://schemas.microsoft.com/office/drawing/2014/main" id="{762DD810-7C8C-4201-B96A-7B7D6AB2A6B5}"/>
              </a:ext>
            </a:extLst>
          </p:cNvPr>
          <p:cNvSpPr txBox="1">
            <a:spLocks/>
          </p:cNvSpPr>
          <p:nvPr/>
        </p:nvSpPr>
        <p:spPr>
          <a:xfrm>
            <a:off x="838200" y="5917308"/>
            <a:ext cx="11022013" cy="438150"/>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00000"/>
                </a:solidFill>
                <a:latin typeface="IntelOne Text" panose="020B0503020203020204" pitchFamily="34" charset="0"/>
                <a:ea typeface="Intel Clear Light" panose="020B0404020203020204" pitchFamily="34" charset="0"/>
                <a:cs typeface="Intel Clear Light" panose="020B0404020203020204" pitchFamily="34" charset="0"/>
              </a:rPr>
              <a:t>Scenario 1</a:t>
            </a:r>
          </a:p>
        </p:txBody>
      </p:sp>
      <p:sp>
        <p:nvSpPr>
          <p:cNvPr id="41" name="Title 1">
            <a:extLst>
              <a:ext uri="{FF2B5EF4-FFF2-40B4-BE49-F238E27FC236}">
                <a16:creationId xmlns:a16="http://schemas.microsoft.com/office/drawing/2014/main" id="{305766E3-7516-49A1-8239-53260EBD927A}"/>
              </a:ext>
            </a:extLst>
          </p:cNvPr>
          <p:cNvSpPr txBox="1">
            <a:spLocks/>
          </p:cNvSpPr>
          <p:nvPr/>
        </p:nvSpPr>
        <p:spPr>
          <a:xfrm>
            <a:off x="381000" y="128176"/>
            <a:ext cx="8786474"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solidFill>
                  <a:srgbClr val="000000"/>
                </a:solidFill>
              </a:rPr>
              <a:t>Perceptron Example (go to the park)</a:t>
            </a:r>
          </a:p>
        </p:txBody>
      </p:sp>
      <p:pic>
        <p:nvPicPr>
          <p:cNvPr id="39" name="Picture 38">
            <a:extLst>
              <a:ext uri="{FF2B5EF4-FFF2-40B4-BE49-F238E27FC236}">
                <a16:creationId xmlns:a16="http://schemas.microsoft.com/office/drawing/2014/main" id="{47E5BCA5-67DB-4053-A501-58EF816EE22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40" name="Slide Number Placeholder 4">
            <a:extLst>
              <a:ext uri="{FF2B5EF4-FFF2-40B4-BE49-F238E27FC236}">
                <a16:creationId xmlns:a16="http://schemas.microsoft.com/office/drawing/2014/main" id="{FAE83799-ECAC-4DA0-8515-AC09381DC13D}"/>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28</a:t>
            </a:fld>
            <a:endParaRPr lang="en-US" dirty="0"/>
          </a:p>
        </p:txBody>
      </p:sp>
      <p:sp>
        <p:nvSpPr>
          <p:cNvPr id="37" name="Rectangle 36">
            <a:extLst>
              <a:ext uri="{FF2B5EF4-FFF2-40B4-BE49-F238E27FC236}">
                <a16:creationId xmlns:a16="http://schemas.microsoft.com/office/drawing/2014/main" id="{7787C9AB-C8BC-44B6-9850-CC34079574E2}"/>
              </a:ext>
            </a:extLst>
          </p:cNvPr>
          <p:cNvSpPr/>
          <p:nvPr/>
        </p:nvSpPr>
        <p:spPr>
          <a:xfrm>
            <a:off x="2706088" y="2572347"/>
            <a:ext cx="6448269" cy="1701101"/>
          </a:xfrm>
          <a:prstGeom prst="rect">
            <a:avLst/>
          </a:prstGeom>
          <a:solidFill>
            <a:srgbClr val="FFFFFF">
              <a:alpha val="85000"/>
            </a:srgbClr>
          </a:solidFill>
          <a:ln w="25400" cap="flat" cmpd="sng" algn="ctr">
            <a:solidFill>
              <a:srgbClr val="FEC91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SG"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Arial" panose="020B0604020202020204"/>
              </a:rPr>
              <a:t>Output = (1 * 1.5 ) + (0 * 1.0) + (1 * 3.0) + (0 * 2.5) – (1 * 4.0)</a:t>
            </a:r>
          </a:p>
          <a:p>
            <a:pPr marL="0" marR="0" lvl="0" indent="0"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SG" b="1" i="0" u="none" strike="noStrike" kern="0" cap="none" spc="0" normalizeH="0" baseline="0" noProof="0" dirty="0">
              <a:ln>
                <a:noFill/>
              </a:ln>
              <a:solidFill>
                <a:srgbClr val="000000"/>
              </a:solidFill>
              <a:effectLst/>
              <a:uLnTx/>
              <a:uFillTx/>
              <a:latin typeface="IntelOne Text Bold" panose="020B0503020203020204" pitchFamily="34" charset="0"/>
              <a:ea typeface="Intel Clear" panose="020B0604020203020204" pitchFamily="34" charset="0"/>
              <a:cs typeface="Intel Clear" panose="020B0604020203020204" pitchFamily="34" charset="0"/>
              <a:sym typeface="Arial" panose="020B0604020202020204"/>
            </a:endParaRPr>
          </a:p>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SG" sz="2800" b="1" i="0" u="none" strike="noStrike" kern="0" cap="none" spc="0" normalizeH="0" baseline="0" noProof="0" dirty="0">
                <a:ln>
                  <a:noFill/>
                </a:ln>
                <a:solidFill>
                  <a:srgbClr val="000000"/>
                </a:solidFill>
                <a:effectLst/>
                <a:uLnTx/>
                <a:uFillTx/>
                <a:latin typeface="IntelOne Text Bold" panose="020B0503020203020204" pitchFamily="34" charset="0"/>
                <a:ea typeface="Intel Clear" panose="020B0604020203020204" pitchFamily="34" charset="0"/>
                <a:cs typeface="Intel Clear" panose="020B0604020203020204" pitchFamily="34" charset="0"/>
                <a:sym typeface="Arial" panose="020B0604020202020204"/>
              </a:rPr>
              <a:t>Output = 0.5</a:t>
            </a:r>
          </a:p>
        </p:txBody>
      </p:sp>
    </p:spTree>
    <p:extLst>
      <p:ext uri="{BB962C8B-B14F-4D97-AF65-F5344CB8AC3E}">
        <p14:creationId xmlns:p14="http://schemas.microsoft.com/office/powerpoint/2010/main" val="806055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4" name="Rectangle 23">
            <a:extLst>
              <a:ext uri="{FF2B5EF4-FFF2-40B4-BE49-F238E27FC236}">
                <a16:creationId xmlns:a16="http://schemas.microsoft.com/office/drawing/2014/main" id="{051C7F91-5CC3-41EA-95DE-ABD5150FF184}"/>
              </a:ext>
            </a:extLst>
          </p:cNvPr>
          <p:cNvSpPr/>
          <p:nvPr/>
        </p:nvSpPr>
        <p:spPr>
          <a:xfrm>
            <a:off x="955291" y="1900985"/>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 jacket?</a:t>
            </a:r>
          </a:p>
        </p:txBody>
      </p:sp>
      <p:sp>
        <p:nvSpPr>
          <p:cNvPr id="25" name="Rectangle 24">
            <a:extLst>
              <a:ext uri="{FF2B5EF4-FFF2-40B4-BE49-F238E27FC236}">
                <a16:creationId xmlns:a16="http://schemas.microsoft.com/office/drawing/2014/main" id="{1F64427A-8276-4AB1-A603-D74A30F5DDDB}"/>
              </a:ext>
            </a:extLst>
          </p:cNvPr>
          <p:cNvSpPr/>
          <p:nvPr/>
        </p:nvSpPr>
        <p:spPr>
          <a:xfrm>
            <a:off x="955291" y="2892444"/>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an umbrella?</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6" name="Rectangle 25">
            <a:extLst>
              <a:ext uri="{FF2B5EF4-FFF2-40B4-BE49-F238E27FC236}">
                <a16:creationId xmlns:a16="http://schemas.microsoft.com/office/drawing/2014/main" id="{F6552E31-8E84-40E9-80FE-49C7727D0ABB}"/>
              </a:ext>
            </a:extLst>
          </p:cNvPr>
          <p:cNvSpPr/>
          <p:nvPr/>
        </p:nvSpPr>
        <p:spPr>
          <a:xfrm>
            <a:off x="955291" y="4037791"/>
            <a:ext cx="2171700" cy="410369"/>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Is it sunny now?</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7" name="Rectangle 26">
            <a:extLst>
              <a:ext uri="{FF2B5EF4-FFF2-40B4-BE49-F238E27FC236}">
                <a16:creationId xmlns:a16="http://schemas.microsoft.com/office/drawing/2014/main" id="{5C686F46-C6AC-4937-8501-E1B57A080B33}"/>
              </a:ext>
            </a:extLst>
          </p:cNvPr>
          <p:cNvSpPr/>
          <p:nvPr/>
        </p:nvSpPr>
        <p:spPr>
          <a:xfrm>
            <a:off x="955291" y="4721475"/>
            <a:ext cx="2171700" cy="1025922"/>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What is the weather forecast for later?</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8" name="Oval 27">
            <a:extLst>
              <a:ext uri="{FF2B5EF4-FFF2-40B4-BE49-F238E27FC236}">
                <a16:creationId xmlns:a16="http://schemas.microsoft.com/office/drawing/2014/main" id="{2F7668C1-8AF8-4C7C-9238-91FB3F32C079}"/>
              </a:ext>
            </a:extLst>
          </p:cNvPr>
          <p:cNvSpPr/>
          <p:nvPr/>
        </p:nvSpPr>
        <p:spPr>
          <a:xfrm>
            <a:off x="5298691" y="2997280"/>
            <a:ext cx="1371600" cy="836732"/>
          </a:xfrm>
          <a:prstGeom prst="ellipse">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29" name="Rectangle 28">
            <a:extLst>
              <a:ext uri="{FF2B5EF4-FFF2-40B4-BE49-F238E27FC236}">
                <a16:creationId xmlns:a16="http://schemas.microsoft.com/office/drawing/2014/main" id="{5569A00C-D45A-4769-84D3-8A466FECD3BD}"/>
              </a:ext>
            </a:extLst>
          </p:cNvPr>
          <p:cNvSpPr/>
          <p:nvPr/>
        </p:nvSpPr>
        <p:spPr>
          <a:xfrm>
            <a:off x="8003791" y="4880101"/>
            <a:ext cx="122497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B</a:t>
            </a:r>
          </a:p>
        </p:txBody>
      </p:sp>
      <p:sp>
        <p:nvSpPr>
          <p:cNvPr id="30" name="Rectangle 29">
            <a:extLst>
              <a:ext uri="{FF2B5EF4-FFF2-40B4-BE49-F238E27FC236}">
                <a16:creationId xmlns:a16="http://schemas.microsoft.com/office/drawing/2014/main" id="{D775A8DB-1CB9-40A4-A2EC-904D29193E51}"/>
              </a:ext>
            </a:extLst>
          </p:cNvPr>
          <p:cNvSpPr/>
          <p:nvPr/>
        </p:nvSpPr>
        <p:spPr>
          <a:xfrm>
            <a:off x="8101595" y="3013865"/>
            <a:ext cx="1127167"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Y</a:t>
            </a:r>
          </a:p>
        </p:txBody>
      </p:sp>
      <p:sp>
        <p:nvSpPr>
          <p:cNvPr id="31" name="Arrow: Down 30">
            <a:extLst>
              <a:ext uri="{FF2B5EF4-FFF2-40B4-BE49-F238E27FC236}">
                <a16:creationId xmlns:a16="http://schemas.microsoft.com/office/drawing/2014/main" id="{622587CC-0928-41CA-9959-A2A33FDF8AEF}"/>
              </a:ext>
            </a:extLst>
          </p:cNvPr>
          <p:cNvSpPr/>
          <p:nvPr/>
        </p:nvSpPr>
        <p:spPr>
          <a:xfrm rot="16483212">
            <a:off x="4075178" y="2996184"/>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32" name="Arrow: Down 31">
            <a:extLst>
              <a:ext uri="{FF2B5EF4-FFF2-40B4-BE49-F238E27FC236}">
                <a16:creationId xmlns:a16="http://schemas.microsoft.com/office/drawing/2014/main" id="{CEE0824D-9057-4859-B7CE-D5DB2E9E607B}"/>
              </a:ext>
            </a:extLst>
          </p:cNvPr>
          <p:cNvSpPr/>
          <p:nvPr/>
        </p:nvSpPr>
        <p:spPr>
          <a:xfrm rot="15534713">
            <a:off x="4069777" y="376964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1" name="Arrow: Down 50">
            <a:extLst>
              <a:ext uri="{FF2B5EF4-FFF2-40B4-BE49-F238E27FC236}">
                <a16:creationId xmlns:a16="http://schemas.microsoft.com/office/drawing/2014/main" id="{827048B0-34CB-4893-8DFB-527E7CAF7BDA}"/>
              </a:ext>
            </a:extLst>
          </p:cNvPr>
          <p:cNvSpPr/>
          <p:nvPr/>
        </p:nvSpPr>
        <p:spPr>
          <a:xfrm rot="14965680">
            <a:off x="4082324" y="449996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2" name="Arrow: Down 51">
            <a:extLst>
              <a:ext uri="{FF2B5EF4-FFF2-40B4-BE49-F238E27FC236}">
                <a16:creationId xmlns:a16="http://schemas.microsoft.com/office/drawing/2014/main" id="{86716D25-BD6B-4E5C-9D4C-C89BB34E32DF}"/>
              </a:ext>
            </a:extLst>
          </p:cNvPr>
          <p:cNvSpPr/>
          <p:nvPr/>
        </p:nvSpPr>
        <p:spPr>
          <a:xfrm rot="16980982">
            <a:off x="4092543" y="2124148"/>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3" name="Arrow: Down 52">
            <a:extLst>
              <a:ext uri="{FF2B5EF4-FFF2-40B4-BE49-F238E27FC236}">
                <a16:creationId xmlns:a16="http://schemas.microsoft.com/office/drawing/2014/main" id="{399EC11E-E819-45E4-8C0B-9CE2B0C58C0F}"/>
              </a:ext>
            </a:extLst>
          </p:cNvPr>
          <p:cNvSpPr/>
          <p:nvPr/>
        </p:nvSpPr>
        <p:spPr>
          <a:xfrm rot="16200000">
            <a:off x="7374416" y="2981005"/>
            <a:ext cx="327227" cy="675600"/>
          </a:xfrm>
          <a:prstGeom prst="downArrow">
            <a:avLst/>
          </a:prstGeom>
          <a:solidFill>
            <a:srgbClr val="FFFFFF"/>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4" name="Arrow: Down 53">
            <a:extLst>
              <a:ext uri="{FF2B5EF4-FFF2-40B4-BE49-F238E27FC236}">
                <a16:creationId xmlns:a16="http://schemas.microsoft.com/office/drawing/2014/main" id="{DEC4FBA0-46FE-4C6D-AF3E-DE678D0A136D}"/>
              </a:ext>
            </a:extLst>
          </p:cNvPr>
          <p:cNvSpPr/>
          <p:nvPr/>
        </p:nvSpPr>
        <p:spPr>
          <a:xfrm rot="8096887">
            <a:off x="7039022" y="4288455"/>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5" name="TextBox 54">
            <a:extLst>
              <a:ext uri="{FF2B5EF4-FFF2-40B4-BE49-F238E27FC236}">
                <a16:creationId xmlns:a16="http://schemas.microsoft.com/office/drawing/2014/main" id="{6BCDB87E-35BA-4D1F-9644-555A823FCD6D}"/>
              </a:ext>
            </a:extLst>
          </p:cNvPr>
          <p:cNvSpPr txBox="1"/>
          <p:nvPr/>
        </p:nvSpPr>
        <p:spPr>
          <a:xfrm rot="861872">
            <a:off x="4197987" y="2059648"/>
            <a:ext cx="343043"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1.5</a:t>
            </a:r>
          </a:p>
        </p:txBody>
      </p:sp>
      <p:sp>
        <p:nvSpPr>
          <p:cNvPr id="56" name="TextBox 55">
            <a:extLst>
              <a:ext uri="{FF2B5EF4-FFF2-40B4-BE49-F238E27FC236}">
                <a16:creationId xmlns:a16="http://schemas.microsoft.com/office/drawing/2014/main" id="{3B7E38A9-9ED4-4A0B-B608-095E3E66A816}"/>
              </a:ext>
            </a:extLst>
          </p:cNvPr>
          <p:cNvSpPr txBox="1"/>
          <p:nvPr/>
        </p:nvSpPr>
        <p:spPr>
          <a:xfrm rot="2824942">
            <a:off x="7197177" y="4264209"/>
            <a:ext cx="439223"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4.0</a:t>
            </a:r>
          </a:p>
        </p:txBody>
      </p:sp>
      <p:sp>
        <p:nvSpPr>
          <p:cNvPr id="57" name="TextBox 56">
            <a:extLst>
              <a:ext uri="{FF2B5EF4-FFF2-40B4-BE49-F238E27FC236}">
                <a16:creationId xmlns:a16="http://schemas.microsoft.com/office/drawing/2014/main" id="{3A4A85EE-CE6C-46EF-B6B9-6A63557685EA}"/>
              </a:ext>
            </a:extLst>
          </p:cNvPr>
          <p:cNvSpPr txBox="1"/>
          <p:nvPr/>
        </p:nvSpPr>
        <p:spPr>
          <a:xfrm rot="315307">
            <a:off x="4052006" y="2896551"/>
            <a:ext cx="355867"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1.0</a:t>
            </a:r>
          </a:p>
        </p:txBody>
      </p:sp>
      <p:sp>
        <p:nvSpPr>
          <p:cNvPr id="58" name="TextBox 57">
            <a:extLst>
              <a:ext uri="{FF2B5EF4-FFF2-40B4-BE49-F238E27FC236}">
                <a16:creationId xmlns:a16="http://schemas.microsoft.com/office/drawing/2014/main" id="{003050EA-9EA8-4820-9C52-C30A65AA543B}"/>
              </a:ext>
            </a:extLst>
          </p:cNvPr>
          <p:cNvSpPr txBox="1"/>
          <p:nvPr/>
        </p:nvSpPr>
        <p:spPr>
          <a:xfrm rot="20917350">
            <a:off x="3847213" y="3710444"/>
            <a:ext cx="426399"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3.0</a:t>
            </a:r>
          </a:p>
        </p:txBody>
      </p:sp>
      <p:sp>
        <p:nvSpPr>
          <p:cNvPr id="59" name="TextBox 58">
            <a:extLst>
              <a:ext uri="{FF2B5EF4-FFF2-40B4-BE49-F238E27FC236}">
                <a16:creationId xmlns:a16="http://schemas.microsoft.com/office/drawing/2014/main" id="{620F111B-A324-4BAB-BE7D-6FC3E8739B2B}"/>
              </a:ext>
            </a:extLst>
          </p:cNvPr>
          <p:cNvSpPr txBox="1"/>
          <p:nvPr/>
        </p:nvSpPr>
        <p:spPr>
          <a:xfrm rot="20391795">
            <a:off x="3827221" y="4473323"/>
            <a:ext cx="410369"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2.5</a:t>
            </a:r>
          </a:p>
        </p:txBody>
      </p:sp>
      <p:sp>
        <p:nvSpPr>
          <p:cNvPr id="60" name="TextBox 59">
            <a:extLst>
              <a:ext uri="{FF2B5EF4-FFF2-40B4-BE49-F238E27FC236}">
                <a16:creationId xmlns:a16="http://schemas.microsoft.com/office/drawing/2014/main" id="{3D43F52C-574B-4DC0-A25F-74A7936B3F4B}"/>
              </a:ext>
            </a:extLst>
          </p:cNvPr>
          <p:cNvSpPr txBox="1"/>
          <p:nvPr/>
        </p:nvSpPr>
        <p:spPr>
          <a:xfrm flipH="1">
            <a:off x="645683" y="2046210"/>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rPr>
              <a:t>0</a:t>
            </a:r>
          </a:p>
        </p:txBody>
      </p:sp>
      <p:sp>
        <p:nvSpPr>
          <p:cNvPr id="61" name="TextBox 60">
            <a:extLst>
              <a:ext uri="{FF2B5EF4-FFF2-40B4-BE49-F238E27FC236}">
                <a16:creationId xmlns:a16="http://schemas.microsoft.com/office/drawing/2014/main" id="{2C37C8E3-AF0E-461B-BEC5-A709DC4F868A}"/>
              </a:ext>
            </a:extLst>
          </p:cNvPr>
          <p:cNvSpPr txBox="1"/>
          <p:nvPr/>
        </p:nvSpPr>
        <p:spPr>
          <a:xfrm flipH="1">
            <a:off x="632620" y="5005342"/>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SG" sz="2200" dirty="0">
                <a:solidFill>
                  <a:srgbClr val="000000"/>
                </a:solidFill>
                <a:latin typeface="IntelOne Text" panose="020B0503020203020204" pitchFamily="34" charset="0"/>
                <a:sym typeface="Helvetica Neue"/>
              </a:rPr>
              <a:t>1</a:t>
            </a:r>
            <a:endPar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endParaRPr>
          </a:p>
        </p:txBody>
      </p:sp>
      <p:sp>
        <p:nvSpPr>
          <p:cNvPr id="62" name="TextBox 61">
            <a:extLst>
              <a:ext uri="{FF2B5EF4-FFF2-40B4-BE49-F238E27FC236}">
                <a16:creationId xmlns:a16="http://schemas.microsoft.com/office/drawing/2014/main" id="{2DE4BE72-2623-4B92-91E6-371790BB8107}"/>
              </a:ext>
            </a:extLst>
          </p:cNvPr>
          <p:cNvSpPr txBox="1"/>
          <p:nvPr/>
        </p:nvSpPr>
        <p:spPr>
          <a:xfrm flipH="1">
            <a:off x="645683" y="4029664"/>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rPr>
              <a:t>0</a:t>
            </a:r>
          </a:p>
        </p:txBody>
      </p:sp>
      <p:sp>
        <p:nvSpPr>
          <p:cNvPr id="63" name="TextBox 62">
            <a:extLst>
              <a:ext uri="{FF2B5EF4-FFF2-40B4-BE49-F238E27FC236}">
                <a16:creationId xmlns:a16="http://schemas.microsoft.com/office/drawing/2014/main" id="{87C5DFCA-E903-42FC-B019-04C1F67AF14A}"/>
              </a:ext>
            </a:extLst>
          </p:cNvPr>
          <p:cNvSpPr txBox="1"/>
          <p:nvPr/>
        </p:nvSpPr>
        <p:spPr>
          <a:xfrm flipH="1">
            <a:off x="645683" y="3106136"/>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SG" sz="2200" dirty="0">
                <a:solidFill>
                  <a:srgbClr val="000000"/>
                </a:solidFill>
                <a:latin typeface="IntelOne Text" panose="020B0503020203020204" pitchFamily="34" charset="0"/>
                <a:sym typeface="Helvetica Neue"/>
              </a:rPr>
              <a:t>1</a:t>
            </a:r>
            <a:endParaRPr kumimoji="0" lang="en-SG" sz="2200" b="0" i="0" u="none" strike="noStrike" cap="none" spc="0" normalizeH="0" baseline="0" dirty="0">
              <a:ln>
                <a:noFill/>
              </a:ln>
              <a:solidFill>
                <a:srgbClr val="000000"/>
              </a:solidFill>
              <a:effectLst/>
              <a:uFillTx/>
              <a:latin typeface="IntelOne Text" panose="020B0503020203020204" pitchFamily="34" charset="0"/>
              <a:sym typeface="Helvetica Neue"/>
            </a:endParaRPr>
          </a:p>
        </p:txBody>
      </p:sp>
      <p:sp>
        <p:nvSpPr>
          <p:cNvPr id="64" name="TextBox 63">
            <a:extLst>
              <a:ext uri="{FF2B5EF4-FFF2-40B4-BE49-F238E27FC236}">
                <a16:creationId xmlns:a16="http://schemas.microsoft.com/office/drawing/2014/main" id="{6FFA7753-A39C-48D2-A540-1591B1EADE41}"/>
              </a:ext>
            </a:extLst>
          </p:cNvPr>
          <p:cNvSpPr txBox="1"/>
          <p:nvPr/>
        </p:nvSpPr>
        <p:spPr>
          <a:xfrm flipH="1">
            <a:off x="8297238" y="4464691"/>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chemeClr val="bg1"/>
                </a:solidFill>
                <a:effectLst/>
                <a:uFillTx/>
                <a:latin typeface="+mn-lt"/>
                <a:ea typeface="+mn-ea"/>
                <a:cs typeface="+mn-cs"/>
                <a:sym typeface="Helvetica Neue"/>
              </a:rPr>
              <a:t>1</a:t>
            </a:r>
          </a:p>
        </p:txBody>
      </p:sp>
      <p:sp>
        <p:nvSpPr>
          <p:cNvPr id="65" name="Rectangle 64">
            <a:extLst>
              <a:ext uri="{FF2B5EF4-FFF2-40B4-BE49-F238E27FC236}">
                <a16:creationId xmlns:a16="http://schemas.microsoft.com/office/drawing/2014/main" id="{69EC6D78-0F3A-4999-B011-C82CCC25D594}"/>
              </a:ext>
            </a:extLst>
          </p:cNvPr>
          <p:cNvSpPr/>
          <p:nvPr/>
        </p:nvSpPr>
        <p:spPr>
          <a:xfrm>
            <a:off x="9596394" y="1363226"/>
            <a:ext cx="1047975" cy="1064211"/>
          </a:xfrm>
          <a:prstGeom prst="rect">
            <a:avLst/>
          </a:prstGeom>
          <a:blipFill dpi="0" rotWithShape="1">
            <a:blip r:embed="rId3"/>
            <a:srcRect/>
            <a:stretch>
              <a:fillRect t="-1" b="-63775"/>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6" name="Rectangle 65">
            <a:extLst>
              <a:ext uri="{FF2B5EF4-FFF2-40B4-BE49-F238E27FC236}">
                <a16:creationId xmlns:a16="http://schemas.microsoft.com/office/drawing/2014/main" id="{C3552AEB-8801-4856-849C-C7A12DB6B2F6}"/>
              </a:ext>
            </a:extLst>
          </p:cNvPr>
          <p:cNvSpPr/>
          <p:nvPr/>
        </p:nvSpPr>
        <p:spPr>
          <a:xfrm>
            <a:off x="9596393" y="2549592"/>
            <a:ext cx="1047975" cy="1064211"/>
          </a:xfrm>
          <a:prstGeom prst="rect">
            <a:avLst/>
          </a:prstGeom>
          <a:blipFill dpi="0" rotWithShape="1">
            <a:blip r:embed="rId4"/>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7" name="Rectangle 66">
            <a:extLst>
              <a:ext uri="{FF2B5EF4-FFF2-40B4-BE49-F238E27FC236}">
                <a16:creationId xmlns:a16="http://schemas.microsoft.com/office/drawing/2014/main" id="{F4576C04-F3FA-4EDE-A974-212B7BABC7B3}"/>
              </a:ext>
            </a:extLst>
          </p:cNvPr>
          <p:cNvSpPr/>
          <p:nvPr/>
        </p:nvSpPr>
        <p:spPr>
          <a:xfrm>
            <a:off x="9596393" y="3735958"/>
            <a:ext cx="1047975" cy="1064211"/>
          </a:xfrm>
          <a:prstGeom prst="rect">
            <a:avLst/>
          </a:prstGeom>
          <a:blipFill dpi="0" rotWithShape="1">
            <a:blip r:embed="rId5"/>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8" name="Rectangle 67">
            <a:extLst>
              <a:ext uri="{FF2B5EF4-FFF2-40B4-BE49-F238E27FC236}">
                <a16:creationId xmlns:a16="http://schemas.microsoft.com/office/drawing/2014/main" id="{3683C336-9DAC-412D-AC64-445A6845907F}"/>
              </a:ext>
            </a:extLst>
          </p:cNvPr>
          <p:cNvSpPr/>
          <p:nvPr/>
        </p:nvSpPr>
        <p:spPr>
          <a:xfrm>
            <a:off x="9596392" y="4922324"/>
            <a:ext cx="1047975" cy="1064211"/>
          </a:xfrm>
          <a:prstGeom prst="rect">
            <a:avLst/>
          </a:prstGeom>
          <a:blipFill dpi="0" rotWithShape="1">
            <a:blip r:embed="rId6"/>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9" name="TextBox 68">
            <a:extLst>
              <a:ext uri="{FF2B5EF4-FFF2-40B4-BE49-F238E27FC236}">
                <a16:creationId xmlns:a16="http://schemas.microsoft.com/office/drawing/2014/main" id="{445E4C59-911B-4A50-8CBA-0D6DD3904B0D}"/>
              </a:ext>
            </a:extLst>
          </p:cNvPr>
          <p:cNvSpPr txBox="1"/>
          <p:nvPr/>
        </p:nvSpPr>
        <p:spPr>
          <a:xfrm>
            <a:off x="10742172" y="1847962"/>
            <a:ext cx="482504"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SG" sz="2300" dirty="0">
                <a:solidFill>
                  <a:srgbClr val="000000"/>
                </a:solidFill>
                <a:latin typeface="IntelOne Text" panose="020B0503020203020204" pitchFamily="34" charset="0"/>
                <a:sym typeface="Helvetica Neue"/>
              </a:rPr>
              <a:t>NO</a:t>
            </a:r>
            <a:endPar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endParaRPr>
          </a:p>
        </p:txBody>
      </p:sp>
      <p:sp>
        <p:nvSpPr>
          <p:cNvPr id="70" name="TextBox 69">
            <a:extLst>
              <a:ext uri="{FF2B5EF4-FFF2-40B4-BE49-F238E27FC236}">
                <a16:creationId xmlns:a16="http://schemas.microsoft.com/office/drawing/2014/main" id="{FCAE01FB-25B2-4B9D-9143-468580DF1C50}"/>
              </a:ext>
            </a:extLst>
          </p:cNvPr>
          <p:cNvSpPr txBox="1"/>
          <p:nvPr/>
        </p:nvSpPr>
        <p:spPr>
          <a:xfrm>
            <a:off x="10742172" y="4095862"/>
            <a:ext cx="482504"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rPr>
              <a:t>NO</a:t>
            </a:r>
          </a:p>
        </p:txBody>
      </p:sp>
      <p:sp>
        <p:nvSpPr>
          <p:cNvPr id="71" name="TextBox 70">
            <a:extLst>
              <a:ext uri="{FF2B5EF4-FFF2-40B4-BE49-F238E27FC236}">
                <a16:creationId xmlns:a16="http://schemas.microsoft.com/office/drawing/2014/main" id="{05052568-7558-4D56-8A17-E906BA6F9D3A}"/>
              </a:ext>
            </a:extLst>
          </p:cNvPr>
          <p:cNvSpPr txBox="1"/>
          <p:nvPr/>
        </p:nvSpPr>
        <p:spPr>
          <a:xfrm>
            <a:off x="10742172" y="5280668"/>
            <a:ext cx="617157"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rPr>
              <a:t>YES</a:t>
            </a:r>
          </a:p>
        </p:txBody>
      </p:sp>
      <p:sp>
        <p:nvSpPr>
          <p:cNvPr id="72" name="TextBox 71">
            <a:extLst>
              <a:ext uri="{FF2B5EF4-FFF2-40B4-BE49-F238E27FC236}">
                <a16:creationId xmlns:a16="http://schemas.microsoft.com/office/drawing/2014/main" id="{AEAD7F57-4BEB-4AAA-8F40-36C25BEF4847}"/>
              </a:ext>
            </a:extLst>
          </p:cNvPr>
          <p:cNvSpPr txBox="1"/>
          <p:nvPr/>
        </p:nvSpPr>
        <p:spPr>
          <a:xfrm>
            <a:off x="10742172" y="2956125"/>
            <a:ext cx="617157"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IntelOne Text" panose="020B0503020203020204" pitchFamily="34" charset="0"/>
                <a:sym typeface="Helvetica Neue"/>
              </a:rPr>
              <a:t>YES</a:t>
            </a:r>
          </a:p>
        </p:txBody>
      </p:sp>
      <p:sp>
        <p:nvSpPr>
          <p:cNvPr id="73" name="Text Placeholder 3">
            <a:extLst>
              <a:ext uri="{FF2B5EF4-FFF2-40B4-BE49-F238E27FC236}">
                <a16:creationId xmlns:a16="http://schemas.microsoft.com/office/drawing/2014/main" id="{762DD810-7C8C-4201-B96A-7B7D6AB2A6B5}"/>
              </a:ext>
            </a:extLst>
          </p:cNvPr>
          <p:cNvSpPr txBox="1">
            <a:spLocks/>
          </p:cNvSpPr>
          <p:nvPr/>
        </p:nvSpPr>
        <p:spPr>
          <a:xfrm>
            <a:off x="838200" y="5917308"/>
            <a:ext cx="2288791" cy="438150"/>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00000"/>
                </a:solidFill>
                <a:latin typeface="IntelOne Text" panose="020B0503020203020204" pitchFamily="34" charset="0"/>
                <a:ea typeface="Intel Clear Light" panose="020B0404020203020204" pitchFamily="34" charset="0"/>
                <a:cs typeface="Intel Clear Light" panose="020B0404020203020204" pitchFamily="34" charset="0"/>
              </a:rPr>
              <a:t>Scenario 2</a:t>
            </a:r>
          </a:p>
        </p:txBody>
      </p:sp>
      <p:sp>
        <p:nvSpPr>
          <p:cNvPr id="40" name="Title 1">
            <a:extLst>
              <a:ext uri="{FF2B5EF4-FFF2-40B4-BE49-F238E27FC236}">
                <a16:creationId xmlns:a16="http://schemas.microsoft.com/office/drawing/2014/main" id="{0E74FC76-37C1-46B0-815C-1BCFC4AD1550}"/>
              </a:ext>
            </a:extLst>
          </p:cNvPr>
          <p:cNvSpPr txBox="1">
            <a:spLocks/>
          </p:cNvSpPr>
          <p:nvPr/>
        </p:nvSpPr>
        <p:spPr>
          <a:xfrm>
            <a:off x="381000" y="128176"/>
            <a:ext cx="8786474"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solidFill>
                  <a:srgbClr val="000000"/>
                </a:solidFill>
              </a:rPr>
              <a:t>Perceptron Example (go to the park)</a:t>
            </a:r>
          </a:p>
        </p:txBody>
      </p:sp>
      <p:pic>
        <p:nvPicPr>
          <p:cNvPr id="38" name="Picture 37">
            <a:extLst>
              <a:ext uri="{FF2B5EF4-FFF2-40B4-BE49-F238E27FC236}">
                <a16:creationId xmlns:a16="http://schemas.microsoft.com/office/drawing/2014/main" id="{81B2A759-EC3A-4993-A57B-CF1F2366CF5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39" name="Slide Number Placeholder 4">
            <a:extLst>
              <a:ext uri="{FF2B5EF4-FFF2-40B4-BE49-F238E27FC236}">
                <a16:creationId xmlns:a16="http://schemas.microsoft.com/office/drawing/2014/main" id="{63B0D70B-3ECA-4026-8FF9-4D9DA1307345}"/>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29</a:t>
            </a:fld>
            <a:endParaRPr lang="en-US" dirty="0"/>
          </a:p>
        </p:txBody>
      </p:sp>
    </p:spTree>
    <p:extLst>
      <p:ext uri="{BB962C8B-B14F-4D97-AF65-F5344CB8AC3E}">
        <p14:creationId xmlns:p14="http://schemas.microsoft.com/office/powerpoint/2010/main" val="4070513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41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Intel Clear" panose="020B0604020203020204" pitchFamily="34" charset="0"/>
              <a:cs typeface="Intel Clear" panose="020B0604020203020204" pitchFamily="34" charset="0"/>
              <a:sym typeface="Helvetica Neue Medium"/>
            </a:endParaRPr>
          </a:p>
        </p:txBody>
      </p:sp>
      <p:sp>
        <p:nvSpPr>
          <p:cNvPr id="24" name="Rectangle 23">
            <a:extLst>
              <a:ext uri="{FF2B5EF4-FFF2-40B4-BE49-F238E27FC236}">
                <a16:creationId xmlns:a16="http://schemas.microsoft.com/office/drawing/2014/main" id="{051C7F91-5CC3-41EA-95DE-ABD5150FF184}"/>
              </a:ext>
            </a:extLst>
          </p:cNvPr>
          <p:cNvSpPr/>
          <p:nvPr/>
        </p:nvSpPr>
        <p:spPr>
          <a:xfrm>
            <a:off x="955291" y="1900985"/>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 jacket?</a:t>
            </a:r>
          </a:p>
        </p:txBody>
      </p:sp>
      <p:sp>
        <p:nvSpPr>
          <p:cNvPr id="25" name="Rectangle 24">
            <a:extLst>
              <a:ext uri="{FF2B5EF4-FFF2-40B4-BE49-F238E27FC236}">
                <a16:creationId xmlns:a16="http://schemas.microsoft.com/office/drawing/2014/main" id="{1F64427A-8276-4AB1-A603-D74A30F5DDDB}"/>
              </a:ext>
            </a:extLst>
          </p:cNvPr>
          <p:cNvSpPr/>
          <p:nvPr/>
        </p:nvSpPr>
        <p:spPr>
          <a:xfrm>
            <a:off x="955291" y="2892444"/>
            <a:ext cx="2171700" cy="71814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Do I have an umbrella?</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6" name="Rectangle 25">
            <a:extLst>
              <a:ext uri="{FF2B5EF4-FFF2-40B4-BE49-F238E27FC236}">
                <a16:creationId xmlns:a16="http://schemas.microsoft.com/office/drawing/2014/main" id="{F6552E31-8E84-40E9-80FE-49C7727D0ABB}"/>
              </a:ext>
            </a:extLst>
          </p:cNvPr>
          <p:cNvSpPr/>
          <p:nvPr/>
        </p:nvSpPr>
        <p:spPr>
          <a:xfrm>
            <a:off x="955291" y="4037791"/>
            <a:ext cx="2171700" cy="410369"/>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Is it sunny now?</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7" name="Rectangle 26">
            <a:extLst>
              <a:ext uri="{FF2B5EF4-FFF2-40B4-BE49-F238E27FC236}">
                <a16:creationId xmlns:a16="http://schemas.microsoft.com/office/drawing/2014/main" id="{5C686F46-C6AC-4937-8501-E1B57A080B33}"/>
              </a:ext>
            </a:extLst>
          </p:cNvPr>
          <p:cNvSpPr/>
          <p:nvPr/>
        </p:nvSpPr>
        <p:spPr>
          <a:xfrm>
            <a:off x="955291" y="4721475"/>
            <a:ext cx="2171700" cy="1025922"/>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What is the weather forecast for later?</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endParaRPr>
          </a:p>
        </p:txBody>
      </p:sp>
      <p:sp>
        <p:nvSpPr>
          <p:cNvPr id="28" name="Oval 27">
            <a:extLst>
              <a:ext uri="{FF2B5EF4-FFF2-40B4-BE49-F238E27FC236}">
                <a16:creationId xmlns:a16="http://schemas.microsoft.com/office/drawing/2014/main" id="{2F7668C1-8AF8-4C7C-9238-91FB3F32C079}"/>
              </a:ext>
            </a:extLst>
          </p:cNvPr>
          <p:cNvSpPr/>
          <p:nvPr/>
        </p:nvSpPr>
        <p:spPr>
          <a:xfrm>
            <a:off x="5298691" y="2997280"/>
            <a:ext cx="1371600" cy="836732"/>
          </a:xfrm>
          <a:prstGeom prst="ellipse">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29" name="Rectangle 28">
            <a:extLst>
              <a:ext uri="{FF2B5EF4-FFF2-40B4-BE49-F238E27FC236}">
                <a16:creationId xmlns:a16="http://schemas.microsoft.com/office/drawing/2014/main" id="{5569A00C-D45A-4769-84D3-8A466FECD3BD}"/>
              </a:ext>
            </a:extLst>
          </p:cNvPr>
          <p:cNvSpPr/>
          <p:nvPr/>
        </p:nvSpPr>
        <p:spPr>
          <a:xfrm>
            <a:off x="8003791" y="4880101"/>
            <a:ext cx="122497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B</a:t>
            </a:r>
          </a:p>
        </p:txBody>
      </p:sp>
      <p:sp>
        <p:nvSpPr>
          <p:cNvPr id="30" name="Rectangle 29">
            <a:extLst>
              <a:ext uri="{FF2B5EF4-FFF2-40B4-BE49-F238E27FC236}">
                <a16:creationId xmlns:a16="http://schemas.microsoft.com/office/drawing/2014/main" id="{D775A8DB-1CB9-40A4-A2EC-904D29193E51}"/>
              </a:ext>
            </a:extLst>
          </p:cNvPr>
          <p:cNvSpPr/>
          <p:nvPr/>
        </p:nvSpPr>
        <p:spPr>
          <a:xfrm>
            <a:off x="8101595" y="3013865"/>
            <a:ext cx="1127167"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Medium"/>
              </a:rPr>
              <a:t>Y</a:t>
            </a:r>
          </a:p>
        </p:txBody>
      </p:sp>
      <p:sp>
        <p:nvSpPr>
          <p:cNvPr id="31" name="Arrow: Down 30">
            <a:extLst>
              <a:ext uri="{FF2B5EF4-FFF2-40B4-BE49-F238E27FC236}">
                <a16:creationId xmlns:a16="http://schemas.microsoft.com/office/drawing/2014/main" id="{622587CC-0928-41CA-9959-A2A33FDF8AEF}"/>
              </a:ext>
            </a:extLst>
          </p:cNvPr>
          <p:cNvSpPr/>
          <p:nvPr/>
        </p:nvSpPr>
        <p:spPr>
          <a:xfrm rot="16483212">
            <a:off x="4075178" y="2996184"/>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32" name="Arrow: Down 31">
            <a:extLst>
              <a:ext uri="{FF2B5EF4-FFF2-40B4-BE49-F238E27FC236}">
                <a16:creationId xmlns:a16="http://schemas.microsoft.com/office/drawing/2014/main" id="{CEE0824D-9057-4859-B7CE-D5DB2E9E607B}"/>
              </a:ext>
            </a:extLst>
          </p:cNvPr>
          <p:cNvSpPr/>
          <p:nvPr/>
        </p:nvSpPr>
        <p:spPr>
          <a:xfrm rot="15534713">
            <a:off x="4069777" y="376964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1" name="Arrow: Down 50">
            <a:extLst>
              <a:ext uri="{FF2B5EF4-FFF2-40B4-BE49-F238E27FC236}">
                <a16:creationId xmlns:a16="http://schemas.microsoft.com/office/drawing/2014/main" id="{827048B0-34CB-4893-8DFB-527E7CAF7BDA}"/>
              </a:ext>
            </a:extLst>
          </p:cNvPr>
          <p:cNvSpPr/>
          <p:nvPr/>
        </p:nvSpPr>
        <p:spPr>
          <a:xfrm rot="14965680">
            <a:off x="4082324" y="4499966"/>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2" name="Arrow: Down 51">
            <a:extLst>
              <a:ext uri="{FF2B5EF4-FFF2-40B4-BE49-F238E27FC236}">
                <a16:creationId xmlns:a16="http://schemas.microsoft.com/office/drawing/2014/main" id="{86716D25-BD6B-4E5C-9D4C-C89BB34E32DF}"/>
              </a:ext>
            </a:extLst>
          </p:cNvPr>
          <p:cNvSpPr/>
          <p:nvPr/>
        </p:nvSpPr>
        <p:spPr>
          <a:xfrm rot="16980982">
            <a:off x="4092543" y="2124148"/>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3" name="Arrow: Down 52">
            <a:extLst>
              <a:ext uri="{FF2B5EF4-FFF2-40B4-BE49-F238E27FC236}">
                <a16:creationId xmlns:a16="http://schemas.microsoft.com/office/drawing/2014/main" id="{399EC11E-E819-45E4-8C0B-9CE2B0C58C0F}"/>
              </a:ext>
            </a:extLst>
          </p:cNvPr>
          <p:cNvSpPr/>
          <p:nvPr/>
        </p:nvSpPr>
        <p:spPr>
          <a:xfrm rot="16200000">
            <a:off x="7374416" y="2981005"/>
            <a:ext cx="327227" cy="675600"/>
          </a:xfrm>
          <a:prstGeom prst="downArrow">
            <a:avLst/>
          </a:prstGeom>
          <a:solidFill>
            <a:srgbClr val="FFFFFF"/>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4" name="Arrow: Down 53">
            <a:extLst>
              <a:ext uri="{FF2B5EF4-FFF2-40B4-BE49-F238E27FC236}">
                <a16:creationId xmlns:a16="http://schemas.microsoft.com/office/drawing/2014/main" id="{DEC4FBA0-46FE-4C6D-AF3E-DE678D0A136D}"/>
              </a:ext>
            </a:extLst>
          </p:cNvPr>
          <p:cNvSpPr/>
          <p:nvPr/>
        </p:nvSpPr>
        <p:spPr>
          <a:xfrm rot="8096887">
            <a:off x="7039022" y="4288455"/>
            <a:ext cx="302627" cy="669846"/>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Helvetica Neue Medium"/>
            </a:endParaRPr>
          </a:p>
        </p:txBody>
      </p:sp>
      <p:sp>
        <p:nvSpPr>
          <p:cNvPr id="55" name="TextBox 54">
            <a:extLst>
              <a:ext uri="{FF2B5EF4-FFF2-40B4-BE49-F238E27FC236}">
                <a16:creationId xmlns:a16="http://schemas.microsoft.com/office/drawing/2014/main" id="{6BCDB87E-35BA-4D1F-9644-555A823FCD6D}"/>
              </a:ext>
            </a:extLst>
          </p:cNvPr>
          <p:cNvSpPr txBox="1"/>
          <p:nvPr/>
        </p:nvSpPr>
        <p:spPr>
          <a:xfrm rot="861872">
            <a:off x="4197987" y="2059648"/>
            <a:ext cx="343043"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1.5</a:t>
            </a:r>
          </a:p>
        </p:txBody>
      </p:sp>
      <p:sp>
        <p:nvSpPr>
          <p:cNvPr id="56" name="TextBox 55">
            <a:extLst>
              <a:ext uri="{FF2B5EF4-FFF2-40B4-BE49-F238E27FC236}">
                <a16:creationId xmlns:a16="http://schemas.microsoft.com/office/drawing/2014/main" id="{3B7E38A9-9ED4-4A0B-B608-095E3E66A816}"/>
              </a:ext>
            </a:extLst>
          </p:cNvPr>
          <p:cNvSpPr txBox="1"/>
          <p:nvPr/>
        </p:nvSpPr>
        <p:spPr>
          <a:xfrm rot="2824942">
            <a:off x="7214810" y="4264209"/>
            <a:ext cx="403957"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Display Medium" panose="020B0703020203020204" pitchFamily="34" charset="0"/>
                <a:sym typeface="Helvetica Neue"/>
              </a:rPr>
              <a:t>4.0</a:t>
            </a:r>
          </a:p>
        </p:txBody>
      </p:sp>
      <p:sp>
        <p:nvSpPr>
          <p:cNvPr id="57" name="TextBox 56">
            <a:extLst>
              <a:ext uri="{FF2B5EF4-FFF2-40B4-BE49-F238E27FC236}">
                <a16:creationId xmlns:a16="http://schemas.microsoft.com/office/drawing/2014/main" id="{3A4A85EE-CE6C-46EF-B6B9-6A63557685EA}"/>
              </a:ext>
            </a:extLst>
          </p:cNvPr>
          <p:cNvSpPr txBox="1"/>
          <p:nvPr/>
        </p:nvSpPr>
        <p:spPr>
          <a:xfrm rot="315307">
            <a:off x="4071242" y="2896551"/>
            <a:ext cx="317395"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Display Medium" panose="020B0703020203020204" pitchFamily="34" charset="0"/>
                <a:sym typeface="Helvetica Neue"/>
              </a:rPr>
              <a:t>1.0</a:t>
            </a:r>
          </a:p>
        </p:txBody>
      </p:sp>
      <p:sp>
        <p:nvSpPr>
          <p:cNvPr id="58" name="TextBox 57">
            <a:extLst>
              <a:ext uri="{FF2B5EF4-FFF2-40B4-BE49-F238E27FC236}">
                <a16:creationId xmlns:a16="http://schemas.microsoft.com/office/drawing/2014/main" id="{003050EA-9EA8-4820-9C52-C30A65AA543B}"/>
              </a:ext>
            </a:extLst>
          </p:cNvPr>
          <p:cNvSpPr txBox="1"/>
          <p:nvPr/>
        </p:nvSpPr>
        <p:spPr>
          <a:xfrm rot="20917350">
            <a:off x="3864044" y="3710444"/>
            <a:ext cx="392736"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Display Medium" panose="020B0703020203020204" pitchFamily="34" charset="0"/>
                <a:sym typeface="Helvetica Neue"/>
              </a:rPr>
              <a:t>3.0</a:t>
            </a:r>
          </a:p>
        </p:txBody>
      </p:sp>
      <p:sp>
        <p:nvSpPr>
          <p:cNvPr id="59" name="TextBox 58">
            <a:extLst>
              <a:ext uri="{FF2B5EF4-FFF2-40B4-BE49-F238E27FC236}">
                <a16:creationId xmlns:a16="http://schemas.microsoft.com/office/drawing/2014/main" id="{620F111B-A324-4BAB-BE7D-6FC3E8739B2B}"/>
              </a:ext>
            </a:extLst>
          </p:cNvPr>
          <p:cNvSpPr txBox="1"/>
          <p:nvPr/>
        </p:nvSpPr>
        <p:spPr>
          <a:xfrm rot="20391795">
            <a:off x="3827221" y="4473323"/>
            <a:ext cx="410369"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2.5</a:t>
            </a:r>
          </a:p>
        </p:txBody>
      </p:sp>
      <p:sp>
        <p:nvSpPr>
          <p:cNvPr id="60" name="TextBox 59">
            <a:extLst>
              <a:ext uri="{FF2B5EF4-FFF2-40B4-BE49-F238E27FC236}">
                <a16:creationId xmlns:a16="http://schemas.microsoft.com/office/drawing/2014/main" id="{3D43F52C-574B-4DC0-A25F-74A7936B3F4B}"/>
              </a:ext>
            </a:extLst>
          </p:cNvPr>
          <p:cNvSpPr txBox="1"/>
          <p:nvPr/>
        </p:nvSpPr>
        <p:spPr>
          <a:xfrm flipH="1">
            <a:off x="645683" y="2046210"/>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ea typeface="+mn-ea"/>
                <a:cs typeface="+mn-cs"/>
                <a:sym typeface="Helvetica Neue"/>
              </a:rPr>
              <a:t>1</a:t>
            </a:r>
          </a:p>
        </p:txBody>
      </p:sp>
      <p:sp>
        <p:nvSpPr>
          <p:cNvPr id="61" name="TextBox 60">
            <a:extLst>
              <a:ext uri="{FF2B5EF4-FFF2-40B4-BE49-F238E27FC236}">
                <a16:creationId xmlns:a16="http://schemas.microsoft.com/office/drawing/2014/main" id="{2C37C8E3-AF0E-461B-BEC5-A709DC4F868A}"/>
              </a:ext>
            </a:extLst>
          </p:cNvPr>
          <p:cNvSpPr txBox="1"/>
          <p:nvPr/>
        </p:nvSpPr>
        <p:spPr>
          <a:xfrm flipH="1">
            <a:off x="645683" y="5005342"/>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ea typeface="+mn-ea"/>
                <a:cs typeface="+mn-cs"/>
                <a:sym typeface="Helvetica Neue"/>
              </a:rPr>
              <a:t>0</a:t>
            </a:r>
          </a:p>
        </p:txBody>
      </p:sp>
      <p:sp>
        <p:nvSpPr>
          <p:cNvPr id="62" name="TextBox 61">
            <a:extLst>
              <a:ext uri="{FF2B5EF4-FFF2-40B4-BE49-F238E27FC236}">
                <a16:creationId xmlns:a16="http://schemas.microsoft.com/office/drawing/2014/main" id="{2DE4BE72-2623-4B92-91E6-371790BB8107}"/>
              </a:ext>
            </a:extLst>
          </p:cNvPr>
          <p:cNvSpPr txBox="1"/>
          <p:nvPr/>
        </p:nvSpPr>
        <p:spPr>
          <a:xfrm flipH="1">
            <a:off x="645683" y="4029664"/>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ea typeface="+mn-ea"/>
                <a:cs typeface="+mn-cs"/>
                <a:sym typeface="Helvetica Neue"/>
              </a:rPr>
              <a:t>1</a:t>
            </a:r>
          </a:p>
        </p:txBody>
      </p:sp>
      <p:sp>
        <p:nvSpPr>
          <p:cNvPr id="63" name="TextBox 62">
            <a:extLst>
              <a:ext uri="{FF2B5EF4-FFF2-40B4-BE49-F238E27FC236}">
                <a16:creationId xmlns:a16="http://schemas.microsoft.com/office/drawing/2014/main" id="{87C5DFCA-E903-42FC-B019-04C1F67AF14A}"/>
              </a:ext>
            </a:extLst>
          </p:cNvPr>
          <p:cNvSpPr txBox="1"/>
          <p:nvPr/>
        </p:nvSpPr>
        <p:spPr>
          <a:xfrm flipH="1">
            <a:off x="645683" y="3106136"/>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rgbClr val="000000"/>
                </a:solidFill>
                <a:effectLst/>
                <a:uFillTx/>
                <a:ea typeface="+mn-ea"/>
                <a:cs typeface="+mn-cs"/>
                <a:sym typeface="Helvetica Neue"/>
              </a:rPr>
              <a:t>0</a:t>
            </a:r>
          </a:p>
        </p:txBody>
      </p:sp>
      <p:sp>
        <p:nvSpPr>
          <p:cNvPr id="64" name="TextBox 63">
            <a:extLst>
              <a:ext uri="{FF2B5EF4-FFF2-40B4-BE49-F238E27FC236}">
                <a16:creationId xmlns:a16="http://schemas.microsoft.com/office/drawing/2014/main" id="{6FFA7753-A39C-48D2-A540-1591B1EADE41}"/>
              </a:ext>
            </a:extLst>
          </p:cNvPr>
          <p:cNvSpPr txBox="1"/>
          <p:nvPr/>
        </p:nvSpPr>
        <p:spPr>
          <a:xfrm flipH="1">
            <a:off x="8297238" y="4464691"/>
            <a:ext cx="629101"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200" b="0" i="0" u="none" strike="noStrike" cap="none" spc="0" normalizeH="0" baseline="0" dirty="0">
                <a:ln>
                  <a:noFill/>
                </a:ln>
                <a:solidFill>
                  <a:schemeClr val="bg1"/>
                </a:solidFill>
                <a:effectLst/>
                <a:uFillTx/>
                <a:latin typeface="+mn-lt"/>
                <a:ea typeface="+mn-ea"/>
                <a:cs typeface="+mn-cs"/>
                <a:sym typeface="Helvetica Neue"/>
              </a:rPr>
              <a:t>1</a:t>
            </a:r>
          </a:p>
        </p:txBody>
      </p:sp>
      <p:sp>
        <p:nvSpPr>
          <p:cNvPr id="65" name="Rectangle 64">
            <a:extLst>
              <a:ext uri="{FF2B5EF4-FFF2-40B4-BE49-F238E27FC236}">
                <a16:creationId xmlns:a16="http://schemas.microsoft.com/office/drawing/2014/main" id="{69EC6D78-0F3A-4999-B011-C82CCC25D594}"/>
              </a:ext>
            </a:extLst>
          </p:cNvPr>
          <p:cNvSpPr/>
          <p:nvPr/>
        </p:nvSpPr>
        <p:spPr>
          <a:xfrm>
            <a:off x="9596394" y="1363226"/>
            <a:ext cx="1047975" cy="1064211"/>
          </a:xfrm>
          <a:prstGeom prst="rect">
            <a:avLst/>
          </a:prstGeom>
          <a:blipFill dpi="0" rotWithShape="1">
            <a:blip r:embed="rId3"/>
            <a:srcRect/>
            <a:stretch>
              <a:fillRect t="-1" b="-63775"/>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6" name="Rectangle 65">
            <a:extLst>
              <a:ext uri="{FF2B5EF4-FFF2-40B4-BE49-F238E27FC236}">
                <a16:creationId xmlns:a16="http://schemas.microsoft.com/office/drawing/2014/main" id="{C3552AEB-8801-4856-849C-C7A12DB6B2F6}"/>
              </a:ext>
            </a:extLst>
          </p:cNvPr>
          <p:cNvSpPr/>
          <p:nvPr/>
        </p:nvSpPr>
        <p:spPr>
          <a:xfrm>
            <a:off x="9596393" y="2549592"/>
            <a:ext cx="1047975" cy="1064211"/>
          </a:xfrm>
          <a:prstGeom prst="rect">
            <a:avLst/>
          </a:prstGeom>
          <a:blipFill dpi="0" rotWithShape="1">
            <a:blip r:embed="rId4"/>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7" name="Rectangle 66">
            <a:extLst>
              <a:ext uri="{FF2B5EF4-FFF2-40B4-BE49-F238E27FC236}">
                <a16:creationId xmlns:a16="http://schemas.microsoft.com/office/drawing/2014/main" id="{F4576C04-F3FA-4EDE-A974-212B7BABC7B3}"/>
              </a:ext>
            </a:extLst>
          </p:cNvPr>
          <p:cNvSpPr/>
          <p:nvPr/>
        </p:nvSpPr>
        <p:spPr>
          <a:xfrm>
            <a:off x="9596393" y="3735958"/>
            <a:ext cx="1047975" cy="1064211"/>
          </a:xfrm>
          <a:prstGeom prst="rect">
            <a:avLst/>
          </a:prstGeom>
          <a:blipFill dpi="0" rotWithShape="1">
            <a:blip r:embed="rId5"/>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8" name="Rectangle 67">
            <a:extLst>
              <a:ext uri="{FF2B5EF4-FFF2-40B4-BE49-F238E27FC236}">
                <a16:creationId xmlns:a16="http://schemas.microsoft.com/office/drawing/2014/main" id="{3683C336-9DAC-412D-AC64-445A6845907F}"/>
              </a:ext>
            </a:extLst>
          </p:cNvPr>
          <p:cNvSpPr/>
          <p:nvPr/>
        </p:nvSpPr>
        <p:spPr>
          <a:xfrm>
            <a:off x="9596392" y="4922324"/>
            <a:ext cx="1047975" cy="1064211"/>
          </a:xfrm>
          <a:prstGeom prst="rect">
            <a:avLst/>
          </a:prstGeom>
          <a:blipFill dpi="0" rotWithShape="1">
            <a:blip r:embed="rId6"/>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bg1"/>
              </a:solidFill>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69" name="TextBox 68">
            <a:extLst>
              <a:ext uri="{FF2B5EF4-FFF2-40B4-BE49-F238E27FC236}">
                <a16:creationId xmlns:a16="http://schemas.microsoft.com/office/drawing/2014/main" id="{445E4C59-911B-4A50-8CBA-0D6DD3904B0D}"/>
              </a:ext>
            </a:extLst>
          </p:cNvPr>
          <p:cNvSpPr txBox="1"/>
          <p:nvPr/>
        </p:nvSpPr>
        <p:spPr>
          <a:xfrm>
            <a:off x="10742172" y="1847962"/>
            <a:ext cx="452047"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lang="en-SG" sz="2300" dirty="0">
                <a:solidFill>
                  <a:srgbClr val="000000"/>
                </a:solidFill>
                <a:sym typeface="Helvetica Neue"/>
              </a:rPr>
              <a:t>NO</a:t>
            </a:r>
            <a:endParaRPr kumimoji="0" lang="en-SG" sz="2300" b="0" i="0" u="none" strike="noStrike" cap="none" spc="0" normalizeH="0" baseline="0" dirty="0">
              <a:ln>
                <a:noFill/>
              </a:ln>
              <a:solidFill>
                <a:srgbClr val="000000"/>
              </a:solidFill>
              <a:effectLst/>
              <a:uFillTx/>
              <a:latin typeface="+mn-lt"/>
              <a:ea typeface="+mn-ea"/>
              <a:cs typeface="+mn-cs"/>
              <a:sym typeface="Helvetica Neue"/>
            </a:endParaRPr>
          </a:p>
        </p:txBody>
      </p:sp>
      <p:sp>
        <p:nvSpPr>
          <p:cNvPr id="70" name="TextBox 69">
            <a:extLst>
              <a:ext uri="{FF2B5EF4-FFF2-40B4-BE49-F238E27FC236}">
                <a16:creationId xmlns:a16="http://schemas.microsoft.com/office/drawing/2014/main" id="{FCAE01FB-25B2-4B9D-9143-468580DF1C50}"/>
              </a:ext>
            </a:extLst>
          </p:cNvPr>
          <p:cNvSpPr txBox="1"/>
          <p:nvPr/>
        </p:nvSpPr>
        <p:spPr>
          <a:xfrm>
            <a:off x="10742172" y="4095862"/>
            <a:ext cx="452047"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mn-lt"/>
                <a:ea typeface="+mn-ea"/>
                <a:cs typeface="+mn-cs"/>
                <a:sym typeface="Helvetica Neue"/>
              </a:rPr>
              <a:t>NO</a:t>
            </a:r>
          </a:p>
        </p:txBody>
      </p:sp>
      <p:sp>
        <p:nvSpPr>
          <p:cNvPr id="71" name="TextBox 70">
            <a:extLst>
              <a:ext uri="{FF2B5EF4-FFF2-40B4-BE49-F238E27FC236}">
                <a16:creationId xmlns:a16="http://schemas.microsoft.com/office/drawing/2014/main" id="{05052568-7558-4D56-8A17-E906BA6F9D3A}"/>
              </a:ext>
            </a:extLst>
          </p:cNvPr>
          <p:cNvSpPr txBox="1"/>
          <p:nvPr/>
        </p:nvSpPr>
        <p:spPr>
          <a:xfrm>
            <a:off x="10742172" y="5280668"/>
            <a:ext cx="575479"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mn-lt"/>
                <a:ea typeface="+mn-ea"/>
                <a:cs typeface="+mn-cs"/>
                <a:sym typeface="Helvetica Neue"/>
              </a:rPr>
              <a:t>YES</a:t>
            </a:r>
          </a:p>
        </p:txBody>
      </p:sp>
      <p:sp>
        <p:nvSpPr>
          <p:cNvPr id="72" name="TextBox 71">
            <a:extLst>
              <a:ext uri="{FF2B5EF4-FFF2-40B4-BE49-F238E27FC236}">
                <a16:creationId xmlns:a16="http://schemas.microsoft.com/office/drawing/2014/main" id="{AEAD7F57-4BEB-4AAA-8F40-36C25BEF4847}"/>
              </a:ext>
            </a:extLst>
          </p:cNvPr>
          <p:cNvSpPr txBox="1"/>
          <p:nvPr/>
        </p:nvSpPr>
        <p:spPr>
          <a:xfrm>
            <a:off x="10742172" y="2956125"/>
            <a:ext cx="575479" cy="353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SG" sz="2300" b="0" i="0" u="none" strike="noStrike" cap="none" spc="0" normalizeH="0" baseline="0" dirty="0">
                <a:ln>
                  <a:noFill/>
                </a:ln>
                <a:solidFill>
                  <a:srgbClr val="000000"/>
                </a:solidFill>
                <a:effectLst/>
                <a:uFillTx/>
                <a:latin typeface="+mn-lt"/>
                <a:ea typeface="+mn-ea"/>
                <a:cs typeface="+mn-cs"/>
                <a:sym typeface="Helvetica Neue"/>
              </a:rPr>
              <a:t>YES</a:t>
            </a:r>
          </a:p>
        </p:txBody>
      </p:sp>
      <p:sp>
        <p:nvSpPr>
          <p:cNvPr id="73" name="Text Placeholder 3">
            <a:extLst>
              <a:ext uri="{FF2B5EF4-FFF2-40B4-BE49-F238E27FC236}">
                <a16:creationId xmlns:a16="http://schemas.microsoft.com/office/drawing/2014/main" id="{762DD810-7C8C-4201-B96A-7B7D6AB2A6B5}"/>
              </a:ext>
            </a:extLst>
          </p:cNvPr>
          <p:cNvSpPr txBox="1">
            <a:spLocks/>
          </p:cNvSpPr>
          <p:nvPr/>
        </p:nvSpPr>
        <p:spPr>
          <a:xfrm>
            <a:off x="838200" y="5917308"/>
            <a:ext cx="2288791" cy="438150"/>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00000"/>
                </a:solidFill>
                <a:latin typeface="IntelOne Text" panose="020B0503020203020204" pitchFamily="34" charset="0"/>
                <a:ea typeface="Intel Clear Light" panose="020B0404020203020204" pitchFamily="34" charset="0"/>
                <a:cs typeface="Intel Clear Light" panose="020B0404020203020204" pitchFamily="34" charset="0"/>
              </a:rPr>
              <a:t>Scenario 2</a:t>
            </a:r>
          </a:p>
        </p:txBody>
      </p:sp>
      <p:sp>
        <p:nvSpPr>
          <p:cNvPr id="41" name="Title 1">
            <a:extLst>
              <a:ext uri="{FF2B5EF4-FFF2-40B4-BE49-F238E27FC236}">
                <a16:creationId xmlns:a16="http://schemas.microsoft.com/office/drawing/2014/main" id="{52011D61-5576-496E-A9D4-D94647BBDB15}"/>
              </a:ext>
            </a:extLst>
          </p:cNvPr>
          <p:cNvSpPr txBox="1">
            <a:spLocks/>
          </p:cNvSpPr>
          <p:nvPr/>
        </p:nvSpPr>
        <p:spPr>
          <a:xfrm>
            <a:off x="381000" y="128176"/>
            <a:ext cx="8786474"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solidFill>
                  <a:srgbClr val="000000"/>
                </a:solidFill>
              </a:rPr>
              <a:t>Perceptron Example (go to the park)</a:t>
            </a:r>
          </a:p>
        </p:txBody>
      </p:sp>
      <p:pic>
        <p:nvPicPr>
          <p:cNvPr id="40" name="Picture 39">
            <a:extLst>
              <a:ext uri="{FF2B5EF4-FFF2-40B4-BE49-F238E27FC236}">
                <a16:creationId xmlns:a16="http://schemas.microsoft.com/office/drawing/2014/main" id="{CC94AC7D-FE96-46B5-89C5-6170ED46695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42" name="Slide Number Placeholder 4">
            <a:extLst>
              <a:ext uri="{FF2B5EF4-FFF2-40B4-BE49-F238E27FC236}">
                <a16:creationId xmlns:a16="http://schemas.microsoft.com/office/drawing/2014/main" id="{42FE8ADD-B38B-4F42-9FA8-93F4374A6BA3}"/>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30</a:t>
            </a:fld>
            <a:endParaRPr lang="en-US" dirty="0"/>
          </a:p>
        </p:txBody>
      </p:sp>
      <p:sp>
        <p:nvSpPr>
          <p:cNvPr id="39" name="Rectangle 38">
            <a:extLst>
              <a:ext uri="{FF2B5EF4-FFF2-40B4-BE49-F238E27FC236}">
                <a16:creationId xmlns:a16="http://schemas.microsoft.com/office/drawing/2014/main" id="{73021140-A318-4FD2-8158-13931B93C4E7}"/>
              </a:ext>
            </a:extLst>
          </p:cNvPr>
          <p:cNvSpPr/>
          <p:nvPr/>
        </p:nvSpPr>
        <p:spPr>
          <a:xfrm>
            <a:off x="2706089" y="2582486"/>
            <a:ext cx="6448268" cy="1701101"/>
          </a:xfrm>
          <a:prstGeom prst="rect">
            <a:avLst/>
          </a:prstGeom>
          <a:solidFill>
            <a:schemeClr val="bg1">
              <a:alpha val="85000"/>
            </a:schemeClr>
          </a:solidFill>
          <a:ln w="25400" cap="flat" cmpd="sng" algn="ctr">
            <a:solidFill>
              <a:srgbClr val="FEC91B"/>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SG" b="0" i="0" u="none" strike="noStrike" kern="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sym typeface="Arial" panose="020B0604020202020204"/>
              </a:rPr>
              <a:t>Output = (0 * 1.5 ) + (1 * 1.0) + (0 * 3.0) + (1 * 2.5) – (1 * 4.0)</a:t>
            </a:r>
          </a:p>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endParaRPr kumimoji="0" lang="en-SG" b="1" i="0" u="none" strike="noStrike" kern="0" cap="none" spc="0" normalizeH="0" baseline="0" noProof="0" dirty="0">
              <a:ln>
                <a:noFill/>
              </a:ln>
              <a:solidFill>
                <a:srgbClr val="000000"/>
              </a:solidFill>
              <a:effectLst/>
              <a:uLnTx/>
              <a:uFillTx/>
              <a:latin typeface="IntelOne Text Bold" panose="020B0503020203020204" pitchFamily="34" charset="0"/>
              <a:ea typeface="Intel Clear" panose="020B0604020203020204" pitchFamily="34" charset="0"/>
              <a:cs typeface="Intel Clear" panose="020B0604020203020204" pitchFamily="34" charset="0"/>
              <a:sym typeface="Arial" panose="020B0604020202020204"/>
            </a:endParaRPr>
          </a:p>
          <a:p>
            <a:pPr marL="0" marR="0" lvl="0" indent="0" algn="ctr" defTabSz="914400" eaLnBrk="1" fontAlgn="auto" latinLnBrk="0" hangingPunct="1">
              <a:lnSpc>
                <a:spcPct val="100000"/>
              </a:lnSpc>
              <a:spcBef>
                <a:spcPts val="0"/>
              </a:spcBef>
              <a:spcAft>
                <a:spcPts val="0"/>
              </a:spcAft>
              <a:buClr>
                <a:srgbClr val="000000"/>
              </a:buClr>
              <a:buSzTx/>
              <a:buFont typeface="Arial" panose="020B0604020202020204"/>
              <a:buNone/>
              <a:tabLst/>
              <a:defRPr/>
            </a:pPr>
            <a:r>
              <a:rPr kumimoji="0" lang="en-SG" sz="2800" b="1" i="0" u="none" strike="noStrike" kern="0" cap="none" spc="0" normalizeH="0" baseline="0" noProof="0" dirty="0">
                <a:ln>
                  <a:noFill/>
                </a:ln>
                <a:solidFill>
                  <a:srgbClr val="000000"/>
                </a:solidFill>
                <a:effectLst/>
                <a:uLnTx/>
                <a:uFillTx/>
                <a:latin typeface="IntelOne Text Bold" panose="020B0503020203020204" pitchFamily="34" charset="0"/>
                <a:ea typeface="Intel Clear" panose="020B0604020203020204" pitchFamily="34" charset="0"/>
                <a:cs typeface="Intel Clear" panose="020B0604020203020204" pitchFamily="34" charset="0"/>
                <a:sym typeface="Arial" panose="020B0604020202020204"/>
              </a:rPr>
              <a:t>Output = - 0.5</a:t>
            </a:r>
          </a:p>
        </p:txBody>
      </p:sp>
    </p:spTree>
    <p:extLst>
      <p:ext uri="{BB962C8B-B14F-4D97-AF65-F5344CB8AC3E}">
        <p14:creationId xmlns:p14="http://schemas.microsoft.com/office/powerpoint/2010/main" val="801153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ABD13F-E114-492D-ADAA-E01E0DD8ACBA}"/>
              </a:ext>
            </a:extLst>
          </p:cNvPr>
          <p:cNvSpPr>
            <a:spLocks noGrp="1"/>
          </p:cNvSpPr>
          <p:nvPr>
            <p:ph type="body" sz="quarter" idx="13"/>
          </p:nvPr>
        </p:nvSpPr>
        <p:spPr/>
        <p:txBody>
          <a:bodyPr>
            <a:normAutofit/>
          </a:bodyPr>
          <a:lstStyle/>
          <a:p>
            <a:pPr marL="288925" indent="-288925">
              <a:buFont typeface="Arial" panose="020B0604020202020204" pitchFamily="34" charset="0"/>
              <a:buChar char="•"/>
            </a:pPr>
            <a:r>
              <a:rPr lang="en-US" sz="2400" dirty="0">
                <a:latin typeface="IntelOne Display Regular" panose="020B0503020203020204" pitchFamily="34" charset="77"/>
              </a:rPr>
              <a:t>Should I play basketball today?</a:t>
            </a:r>
          </a:p>
          <a:p>
            <a:pPr marL="288925" indent="-288925">
              <a:buFont typeface="Arial" panose="020B0604020202020204" pitchFamily="34" charset="0"/>
              <a:buChar char="•"/>
            </a:pPr>
            <a:r>
              <a:rPr lang="en-US" sz="2400" dirty="0">
                <a:latin typeface="IntelOne Display Regular" panose="020B0503020203020204" pitchFamily="34" charset="77"/>
              </a:rPr>
              <a:t>Should I study for my Math test?</a:t>
            </a:r>
          </a:p>
          <a:p>
            <a:pPr marL="288925" indent="-288925">
              <a:buFont typeface="Arial" panose="020B0604020202020204" pitchFamily="34" charset="0"/>
              <a:buChar char="•"/>
            </a:pPr>
            <a:r>
              <a:rPr lang="en-US" sz="2400" dirty="0">
                <a:latin typeface="IntelOne Display Regular" panose="020B0503020203020204" pitchFamily="34" charset="77"/>
              </a:rPr>
              <a:t>Should I watch Netflix?</a:t>
            </a:r>
          </a:p>
        </p:txBody>
      </p:sp>
      <p:sp>
        <p:nvSpPr>
          <p:cNvPr id="4" name="Slide Number Placeholder 3">
            <a:extLst>
              <a:ext uri="{FF2B5EF4-FFF2-40B4-BE49-F238E27FC236}">
                <a16:creationId xmlns:a16="http://schemas.microsoft.com/office/drawing/2014/main" id="{D18CD107-B774-469B-9F42-04E5E7D70F6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prstClr val="black"/>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dirty="0">
              <a:ln>
                <a:noFill/>
              </a:ln>
              <a:solidFill>
                <a:prstClr val="black"/>
              </a:solidFill>
              <a:effectLst/>
              <a:uLnTx/>
              <a:uFillTx/>
              <a:latin typeface="IntelOne Display Light" panose="020B0403020203020204" pitchFamily="34" charset="0"/>
              <a:ea typeface="+mn-ea"/>
              <a:cs typeface="+mn-cs"/>
            </a:endParaRPr>
          </a:p>
        </p:txBody>
      </p:sp>
      <p:sp>
        <p:nvSpPr>
          <p:cNvPr id="5" name="Title 4">
            <a:extLst>
              <a:ext uri="{FF2B5EF4-FFF2-40B4-BE49-F238E27FC236}">
                <a16:creationId xmlns:a16="http://schemas.microsoft.com/office/drawing/2014/main" id="{63819F8C-A7E3-4B15-BE89-EEFD6398B231}"/>
              </a:ext>
            </a:extLst>
          </p:cNvPr>
          <p:cNvSpPr>
            <a:spLocks noGrp="1"/>
          </p:cNvSpPr>
          <p:nvPr>
            <p:ph type="title"/>
          </p:nvPr>
        </p:nvSpPr>
        <p:spPr/>
        <p:txBody>
          <a:bodyPr/>
          <a:lstStyle/>
          <a:p>
            <a:r>
              <a:rPr lang="en-US" dirty="0"/>
              <a:t>Group Activity</a:t>
            </a:r>
          </a:p>
        </p:txBody>
      </p:sp>
      <p:sp>
        <p:nvSpPr>
          <p:cNvPr id="10" name="Subtitle 5">
            <a:extLst>
              <a:ext uri="{FF2B5EF4-FFF2-40B4-BE49-F238E27FC236}">
                <a16:creationId xmlns:a16="http://schemas.microsoft.com/office/drawing/2014/main" id="{63DDAC69-136D-4E6B-A09F-0E378894950D}"/>
              </a:ext>
            </a:extLst>
          </p:cNvPr>
          <p:cNvSpPr txBox="1">
            <a:spLocks/>
          </p:cNvSpPr>
          <p:nvPr/>
        </p:nvSpPr>
        <p:spPr>
          <a:xfrm>
            <a:off x="381000" y="3280691"/>
            <a:ext cx="8129155" cy="130149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IntelOne Display Regular" panose="020B0503020203020204" pitchFamily="34" charset="0"/>
              <a:buNone/>
              <a:defRPr sz="20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IntelOne Display Regular" panose="020B0503020203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u="none" strike="noStrike" kern="1200" cap="none" spc="0" normalizeH="0" baseline="0" noProof="0" dirty="0">
                <a:ln>
                  <a:noFill/>
                </a:ln>
                <a:solidFill>
                  <a:srgbClr val="000000"/>
                </a:solidFill>
                <a:effectLst/>
                <a:uLnTx/>
                <a:uFillTx/>
                <a:latin typeface="IntelOne Display Regular" panose="020B0503020203020204" pitchFamily="34" charset="77"/>
                <a:ea typeface="Intel Clear" panose="020B0604020203020204" pitchFamily="34" charset="0"/>
                <a:cs typeface="Intel Clear" panose="020B0604020203020204" pitchFamily="34" charset="0"/>
              </a:rPr>
              <a:t>Apply the learnings on perceptron for these examples</a:t>
            </a:r>
          </a:p>
        </p:txBody>
      </p:sp>
    </p:spTree>
    <p:extLst>
      <p:ext uri="{BB962C8B-B14F-4D97-AF65-F5344CB8AC3E}">
        <p14:creationId xmlns:p14="http://schemas.microsoft.com/office/powerpoint/2010/main" val="1105682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ABD13F-E114-492D-ADAA-E01E0DD8ACBA}"/>
              </a:ext>
            </a:extLst>
          </p:cNvPr>
          <p:cNvSpPr>
            <a:spLocks noGrp="1"/>
          </p:cNvSpPr>
          <p:nvPr>
            <p:ph type="body" sz="quarter" idx="13"/>
          </p:nvPr>
        </p:nvSpPr>
        <p:spPr/>
        <p:txBody>
          <a:bodyPr>
            <a:normAutofit/>
          </a:bodyPr>
          <a:lstStyle/>
          <a:p>
            <a:pPr marL="288925" indent="-288925">
              <a:buFont typeface="Arial" panose="020B0604020202020204" pitchFamily="34" charset="0"/>
              <a:buChar char="•"/>
            </a:pPr>
            <a:r>
              <a:rPr lang="en-US" sz="2400" dirty="0">
                <a:latin typeface="IntelOne Display Regular" panose="020B0503020203020204" pitchFamily="34" charset="77"/>
              </a:rPr>
              <a:t>Should I play basketball today?</a:t>
            </a:r>
          </a:p>
          <a:p>
            <a:pPr marL="288925" indent="-288925">
              <a:buFont typeface="Arial" panose="020B0604020202020204" pitchFamily="34" charset="0"/>
              <a:buChar char="•"/>
            </a:pPr>
            <a:r>
              <a:rPr lang="en-US" sz="2400" dirty="0">
                <a:latin typeface="IntelOne Display Regular" panose="020B0503020203020204" pitchFamily="34" charset="77"/>
              </a:rPr>
              <a:t>Should I study for my Math test?</a:t>
            </a:r>
          </a:p>
          <a:p>
            <a:pPr marL="288925" indent="-288925">
              <a:buFont typeface="Arial" panose="020B0604020202020204" pitchFamily="34" charset="0"/>
              <a:buChar char="•"/>
            </a:pPr>
            <a:r>
              <a:rPr lang="en-US" sz="2400" dirty="0">
                <a:latin typeface="IntelOne Display Regular" panose="020B0503020203020204" pitchFamily="34" charset="77"/>
              </a:rPr>
              <a:t>Should I watch Netflix?</a:t>
            </a:r>
          </a:p>
        </p:txBody>
      </p:sp>
      <p:sp>
        <p:nvSpPr>
          <p:cNvPr id="4" name="Slide Number Placeholder 3">
            <a:extLst>
              <a:ext uri="{FF2B5EF4-FFF2-40B4-BE49-F238E27FC236}">
                <a16:creationId xmlns:a16="http://schemas.microsoft.com/office/drawing/2014/main" id="{D18CD107-B774-469B-9F42-04E5E7D70F6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prstClr val="black"/>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a:ln>
                <a:noFill/>
              </a:ln>
              <a:solidFill>
                <a:prstClr val="black"/>
              </a:solidFill>
              <a:effectLst/>
              <a:uLnTx/>
              <a:uFillTx/>
              <a:latin typeface="IntelOne Display Light" panose="020B0403020203020204" pitchFamily="34" charset="0"/>
              <a:ea typeface="+mn-ea"/>
              <a:cs typeface="+mn-cs"/>
            </a:endParaRPr>
          </a:p>
        </p:txBody>
      </p:sp>
      <p:sp>
        <p:nvSpPr>
          <p:cNvPr id="5" name="Title 4">
            <a:extLst>
              <a:ext uri="{FF2B5EF4-FFF2-40B4-BE49-F238E27FC236}">
                <a16:creationId xmlns:a16="http://schemas.microsoft.com/office/drawing/2014/main" id="{63819F8C-A7E3-4B15-BE89-EEFD6398B231}"/>
              </a:ext>
            </a:extLst>
          </p:cNvPr>
          <p:cNvSpPr>
            <a:spLocks noGrp="1"/>
          </p:cNvSpPr>
          <p:nvPr>
            <p:ph type="title"/>
          </p:nvPr>
        </p:nvSpPr>
        <p:spPr/>
        <p:txBody>
          <a:bodyPr/>
          <a:lstStyle/>
          <a:p>
            <a:r>
              <a:rPr lang="en-US" dirty="0"/>
              <a:t>Group Presentation</a:t>
            </a:r>
          </a:p>
        </p:txBody>
      </p:sp>
      <p:sp>
        <p:nvSpPr>
          <p:cNvPr id="10" name="Subtitle 5">
            <a:extLst>
              <a:ext uri="{FF2B5EF4-FFF2-40B4-BE49-F238E27FC236}">
                <a16:creationId xmlns:a16="http://schemas.microsoft.com/office/drawing/2014/main" id="{63DDAC69-136D-4E6B-A09F-0E378894950D}"/>
              </a:ext>
            </a:extLst>
          </p:cNvPr>
          <p:cNvSpPr txBox="1">
            <a:spLocks/>
          </p:cNvSpPr>
          <p:nvPr/>
        </p:nvSpPr>
        <p:spPr>
          <a:xfrm>
            <a:off x="381000" y="3280691"/>
            <a:ext cx="8129155" cy="130149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IntelOne Display Regular" panose="020B0503020203020204" pitchFamily="34" charset="0"/>
              <a:buNone/>
              <a:defRPr sz="20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IntelOne Display Regular" panose="020B0503020203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u="none" strike="noStrike" kern="1200" cap="none" spc="0" normalizeH="0" baseline="0" noProof="0" dirty="0">
                <a:ln>
                  <a:noFill/>
                </a:ln>
                <a:solidFill>
                  <a:srgbClr val="000000"/>
                </a:solidFill>
                <a:effectLst/>
                <a:uLnTx/>
                <a:uFillTx/>
                <a:latin typeface="IntelOne Display Regular" panose="020B0503020203020204" pitchFamily="34" charset="77"/>
                <a:ea typeface="Intel Clear" panose="020B0604020203020204" pitchFamily="34" charset="0"/>
                <a:cs typeface="Intel Clear" panose="020B0604020203020204" pitchFamily="34" charset="0"/>
              </a:rPr>
              <a:t>Apply the learnings on perceptron for these examples</a:t>
            </a:r>
          </a:p>
        </p:txBody>
      </p:sp>
    </p:spTree>
    <p:extLst>
      <p:ext uri="{BB962C8B-B14F-4D97-AF65-F5344CB8AC3E}">
        <p14:creationId xmlns:p14="http://schemas.microsoft.com/office/powerpoint/2010/main" val="11536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Title 14">
            <a:extLst>
              <a:ext uri="{FF2B5EF4-FFF2-40B4-BE49-F238E27FC236}">
                <a16:creationId xmlns:a16="http://schemas.microsoft.com/office/drawing/2014/main" id="{B2E8E835-DCB7-4A5E-8930-B137BD70E60D}"/>
              </a:ext>
            </a:extLst>
          </p:cNvPr>
          <p:cNvSpPr txBox="1">
            <a:spLocks noEditPoints="1"/>
          </p:cNvSpPr>
          <p:nvPr/>
        </p:nvSpPr>
        <p:spPr>
          <a:xfrm>
            <a:off x="128789" y="2330606"/>
            <a:ext cx="11435025" cy="17172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IntelOne Display Light" panose="020B0403020203020204"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0000"/>
                </a:solidFill>
                <a:effectLst/>
                <a:uLnTx/>
                <a:uFillTx/>
                <a:latin typeface="IntelOne Display Light" panose="020B0403020203020204" pitchFamily="34" charset="0"/>
                <a:ea typeface="+mj-ea"/>
                <a:cs typeface="+mj-cs"/>
              </a:rPr>
              <a:t>To illustrate the power of no-code tools for implementing AI, </a:t>
            </a:r>
            <a:r>
              <a:rPr lang="en-US" sz="4400" dirty="0">
                <a:solidFill>
                  <a:srgbClr val="000000"/>
                </a:solidFill>
              </a:rPr>
              <a:t>l</a:t>
            </a:r>
            <a:r>
              <a:rPr kumimoji="0" lang="en-US" sz="4400" b="0" i="0" u="none" strike="noStrike" kern="1200" cap="none" spc="0" normalizeH="0" baseline="0" noProof="0" dirty="0" err="1">
                <a:ln>
                  <a:noFill/>
                </a:ln>
                <a:solidFill>
                  <a:srgbClr val="000000"/>
                </a:solidFill>
                <a:effectLst/>
                <a:uLnTx/>
                <a:uFillTx/>
                <a:latin typeface="IntelOne Display Light" panose="020B0403020203020204" pitchFamily="34" charset="0"/>
                <a:ea typeface="+mj-ea"/>
                <a:cs typeface="+mj-cs"/>
              </a:rPr>
              <a:t>et’s</a:t>
            </a:r>
            <a:r>
              <a:rPr kumimoji="0" lang="en-US" sz="4400" b="0" i="0" u="none" strike="noStrike" kern="1200" cap="none" spc="0" normalizeH="0" baseline="0" noProof="0" dirty="0">
                <a:ln>
                  <a:noFill/>
                </a:ln>
                <a:solidFill>
                  <a:srgbClr val="000000"/>
                </a:solidFill>
                <a:effectLst/>
                <a:uLnTx/>
                <a:uFillTx/>
                <a:latin typeface="IntelOne Display Light" panose="020B0403020203020204" pitchFamily="34" charset="0"/>
                <a:ea typeface="+mj-ea"/>
                <a:cs typeface="+mj-cs"/>
              </a:rPr>
              <a:t> explore </a:t>
            </a:r>
            <a:r>
              <a:rPr kumimoji="0" lang="en-US" sz="4400" b="0" i="0" u="none" strike="noStrike" kern="1200" cap="none" spc="0" normalizeH="0" baseline="0" noProof="0" dirty="0">
                <a:ln>
                  <a:noFill/>
                </a:ln>
                <a:solidFill>
                  <a:srgbClr val="0068B5"/>
                </a:solidFill>
                <a:effectLst/>
                <a:uLnTx/>
                <a:uFillTx/>
                <a:latin typeface="IntelOne Display Light" panose="020B0403020203020204" pitchFamily="34" charset="0"/>
                <a:ea typeface="+mj-ea"/>
                <a:cs typeface="+mj-cs"/>
              </a:rPr>
              <a:t>Teachable Machine.</a:t>
            </a:r>
          </a:p>
        </p:txBody>
      </p:sp>
    </p:spTree>
    <p:extLst>
      <p:ext uri="{BB962C8B-B14F-4D97-AF65-F5344CB8AC3E}">
        <p14:creationId xmlns:p14="http://schemas.microsoft.com/office/powerpoint/2010/main" val="24573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a:xfrm>
            <a:off x="431800" y="118268"/>
            <a:ext cx="11112500" cy="1325563"/>
          </a:xfrm>
        </p:spPr>
        <p:txBody>
          <a:bodyPr/>
          <a:lstStyle/>
          <a:p>
            <a:r>
              <a:rPr lang="en-US" dirty="0">
                <a:solidFill>
                  <a:schemeClr val="accent1"/>
                </a:solidFill>
              </a:rPr>
              <a:t>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Text Placeholder 3">
            <a:extLst>
              <a:ext uri="{FF2B5EF4-FFF2-40B4-BE49-F238E27FC236}">
                <a16:creationId xmlns:a16="http://schemas.microsoft.com/office/drawing/2014/main" id="{87313BA1-2B63-4244-9EC6-366B94FEE8DF}"/>
              </a:ext>
            </a:extLst>
          </p:cNvPr>
          <p:cNvSpPr>
            <a:spLocks noGrp="1"/>
          </p:cNvSpPr>
          <p:nvPr>
            <p:ph type="body" sz="quarter" idx="13"/>
          </p:nvPr>
        </p:nvSpPr>
        <p:spPr>
          <a:xfrm>
            <a:off x="431798" y="1443830"/>
            <a:ext cx="11293765" cy="4837699"/>
          </a:xfrm>
        </p:spPr>
        <p:txBody>
          <a:bodyPr>
            <a:normAutofit/>
          </a:bodyPr>
          <a:lstStyle/>
          <a:p>
            <a:pPr marL="342900" indent="-342900">
              <a:lnSpc>
                <a:spcPct val="150000"/>
              </a:lnSpc>
              <a:buFont typeface="Arial" panose="020B0604020202020204" pitchFamily="34" charset="0"/>
              <a:buChar char="•"/>
            </a:pPr>
            <a:r>
              <a:rPr lang="en-US" sz="2800" dirty="0">
                <a:latin typeface="IntelOne Display Regular" panose="020B0503020203020204" pitchFamily="34" charset="0"/>
              </a:rPr>
              <a:t>What is Teachable Machine?</a:t>
            </a:r>
          </a:p>
          <a:p>
            <a:pPr marL="342900" indent="-342900">
              <a:lnSpc>
                <a:spcPct val="150000"/>
              </a:lnSpc>
              <a:buFont typeface="Arial" panose="020B0604020202020204" pitchFamily="34" charset="0"/>
              <a:buChar char="•"/>
            </a:pPr>
            <a:r>
              <a:rPr lang="en-US" sz="2800" dirty="0">
                <a:latin typeface="IntelOne Display Regular" panose="020B0503020203020204" pitchFamily="34" charset="0"/>
              </a:rPr>
              <a:t>Use case using Teachable Machine</a:t>
            </a:r>
            <a:br>
              <a:rPr lang="en-US" sz="2800" dirty="0">
                <a:latin typeface="IntelOne Display Regular" panose="020B0503020203020204" pitchFamily="34" charset="0"/>
              </a:rPr>
            </a:br>
            <a:endParaRPr lang="en-US" sz="2800" dirty="0">
              <a:latin typeface="IntelOne Display Regular" panose="020B0503020203020204" pitchFamily="34" charset="0"/>
            </a:endParaRPr>
          </a:p>
        </p:txBody>
      </p:sp>
    </p:spTree>
    <p:extLst>
      <p:ext uri="{BB962C8B-B14F-4D97-AF65-F5344CB8AC3E}">
        <p14:creationId xmlns:p14="http://schemas.microsoft.com/office/powerpoint/2010/main" val="115096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12" name="Rectangle 11">
            <a:extLst>
              <a:ext uri="{FF2B5EF4-FFF2-40B4-BE49-F238E27FC236}">
                <a16:creationId xmlns:a16="http://schemas.microsoft.com/office/drawing/2014/main" id="{7EAE8A7A-034C-42A6-9FE1-3133692822B7}"/>
              </a:ext>
            </a:extLst>
          </p:cNvPr>
          <p:cNvSpPr/>
          <p:nvPr/>
        </p:nvSpPr>
        <p:spPr>
          <a:xfrm>
            <a:off x="431800" y="2069766"/>
            <a:ext cx="7307146" cy="4261762"/>
          </a:xfrm>
          <a:prstGeom prst="rect">
            <a:avLst/>
          </a:prstGeom>
        </p:spPr>
        <p:txBody>
          <a:bodyPr wrap="square">
            <a:normAutofit/>
          </a:bodyPr>
          <a:lstStyle/>
          <a:p>
            <a:pPr marL="342900" marR="0" lvl="0" indent="-342900" algn="l" defTabSz="914400" rtl="0" eaLnBrk="1" fontAlgn="auto" latinLnBrk="0" hangingPunct="1">
              <a:lnSpc>
                <a:spcPct val="100000"/>
              </a:lnSpc>
              <a:spcBef>
                <a:spcPts val="1000"/>
              </a:spcBef>
              <a:spcAft>
                <a:spcPts val="0"/>
              </a:spcAft>
              <a:buClrTx/>
              <a:buSzPts val="2800"/>
              <a:buFont typeface="Arial" panose="020B0604020202020204" pitchFamily="34" charset="0"/>
              <a:buChar char="•"/>
              <a:tabLst/>
              <a:defRPr/>
            </a:pPr>
            <a:r>
              <a:rPr kumimoji="0" lang="en-US" sz="2400" b="0" i="0" u="none" strike="noStrike" kern="1200" cap="none" spc="0" normalizeH="0" baseline="0" noProof="0" dirty="0">
                <a:ln>
                  <a:noFill/>
                </a:ln>
                <a:solidFill>
                  <a:srgbClr val="0068B5"/>
                </a:solidFill>
                <a:effectLst/>
                <a:uLnTx/>
                <a:uFillTx/>
                <a:latin typeface="IntelOne Display Regular" panose="020B0503020203020204" pitchFamily="34" charset="0"/>
              </a:rPr>
              <a:t>Teachable Machine i</a:t>
            </a:r>
            <a:r>
              <a:rPr kumimoji="0" lang="en-US" sz="2400" b="0" i="0" u="none" strike="noStrike" kern="1200" cap="none" spc="0" normalizeH="0" baseline="0" noProof="0" dirty="0">
                <a:ln>
                  <a:noFill/>
                </a:ln>
                <a:solidFill>
                  <a:srgbClr val="525252"/>
                </a:solidFill>
                <a:effectLst/>
                <a:uLnTx/>
                <a:uFillTx/>
                <a:latin typeface="IntelOne Display Regular" panose="020B0503020203020204" pitchFamily="34" charset="0"/>
              </a:rPr>
              <a:t>s a web-based tool that makes creating machine learning models fast, easy, and accessible to everyone.</a:t>
            </a:r>
          </a:p>
          <a:p>
            <a:pPr marL="342900" marR="0" lvl="0" indent="-342900" algn="l" defTabSz="914400" rtl="0" eaLnBrk="1" fontAlgn="auto" latinLnBrk="0" hangingPunct="1">
              <a:lnSpc>
                <a:spcPct val="100000"/>
              </a:lnSpc>
              <a:spcBef>
                <a:spcPts val="1000"/>
              </a:spcBef>
              <a:spcAft>
                <a:spcPts val="0"/>
              </a:spcAft>
              <a:buClrTx/>
              <a:buSzPts val="2800"/>
              <a:buFont typeface="Arial" panose="020B0604020202020204" pitchFamily="34" charset="0"/>
              <a:buChar char="•"/>
              <a:tabLst/>
              <a:defRPr/>
            </a:pPr>
            <a:r>
              <a:rPr kumimoji="0" lang="en-US" sz="2400" b="0" i="0" u="none" strike="noStrike" kern="1200" cap="none" spc="0" normalizeH="0" baseline="0" noProof="0" dirty="0">
                <a:ln>
                  <a:noFill/>
                </a:ln>
                <a:solidFill>
                  <a:srgbClr val="525252"/>
                </a:solidFill>
                <a:effectLst/>
                <a:uLnTx/>
                <a:uFillTx/>
                <a:latin typeface="IntelOne Display Regular" panose="020B0503020203020204" pitchFamily="34" charset="0"/>
              </a:rPr>
              <a:t>Teachable Machine models  are real TensorFlow.js models that work anywhere JavaScript runs, so they play nice with tools like Glitch, P5.js, Node.js &amp; more.</a:t>
            </a:r>
          </a:p>
          <a:p>
            <a:pPr marL="342900" marR="0" lvl="0" indent="-342900" algn="l" defTabSz="914400" rtl="0" eaLnBrk="1" fontAlgn="auto" latinLnBrk="0" hangingPunct="1">
              <a:lnSpc>
                <a:spcPct val="100000"/>
              </a:lnSpc>
              <a:spcBef>
                <a:spcPts val="1000"/>
              </a:spcBef>
              <a:spcAft>
                <a:spcPts val="0"/>
              </a:spcAft>
              <a:buClrTx/>
              <a:buSzPts val="2800"/>
              <a:buFont typeface="Arial" panose="020B0604020202020204" pitchFamily="34" charset="0"/>
              <a:buChar char="•"/>
              <a:tabLst/>
              <a:defRPr/>
            </a:pPr>
            <a:r>
              <a:rPr kumimoji="0" lang="en-US" sz="2400" b="0" i="0" u="none" strike="noStrike" kern="1200" cap="none" spc="0" normalizeH="0" baseline="0" noProof="0" dirty="0">
                <a:ln>
                  <a:noFill/>
                </a:ln>
                <a:solidFill>
                  <a:srgbClr val="525252"/>
                </a:solidFill>
                <a:effectLst/>
                <a:uLnTx/>
                <a:uFillTx/>
                <a:latin typeface="IntelOne Display Regular" panose="020B0503020203020204" pitchFamily="34" charset="0"/>
              </a:rPr>
              <a:t>Teachable Machine models can be exported to </a:t>
            </a:r>
            <a:r>
              <a:rPr kumimoji="0" lang="en-US" sz="2400" b="0" i="0" u="none" strike="noStrike" kern="1200" cap="none" spc="0" normalizeH="0" baseline="0" noProof="0" dirty="0">
                <a:ln>
                  <a:noFill/>
                </a:ln>
                <a:solidFill>
                  <a:srgbClr val="0068B5"/>
                </a:solidFill>
                <a:effectLst/>
                <a:uLnTx/>
                <a:uFillTx/>
                <a:latin typeface="IntelOne Display Regular" panose="020B0503020203020204" pitchFamily="34" charset="0"/>
              </a:rPr>
              <a:t>different formats </a:t>
            </a:r>
            <a:r>
              <a:rPr kumimoji="0" lang="en-US" sz="2400" b="0" i="0" u="none" strike="noStrike" kern="1200" cap="none" spc="0" normalizeH="0" baseline="0" noProof="0" dirty="0">
                <a:ln>
                  <a:noFill/>
                </a:ln>
                <a:solidFill>
                  <a:srgbClr val="525252"/>
                </a:solidFill>
                <a:effectLst/>
                <a:uLnTx/>
                <a:uFillTx/>
                <a:latin typeface="IntelOne Display Regular" panose="020B0503020203020204" pitchFamily="34" charset="0"/>
              </a:rPr>
              <a:t>to use elsewhere, like Coral, Arduino &amp; more.</a:t>
            </a:r>
          </a:p>
          <a:p>
            <a:pPr marL="342900" marR="0" lvl="0" indent="-342900" algn="l" defTabSz="914400" rtl="0" eaLnBrk="1" fontAlgn="auto" latinLnBrk="0" hangingPunct="1">
              <a:lnSpc>
                <a:spcPct val="100000"/>
              </a:lnSpc>
              <a:spcBef>
                <a:spcPts val="1000"/>
              </a:spcBef>
              <a:spcAft>
                <a:spcPts val="0"/>
              </a:spcAft>
              <a:buClrTx/>
              <a:buSzPts val="2800"/>
              <a:buFont typeface="Arial" panose="020B0604020202020204" pitchFamily="34" charset="0"/>
              <a:buChar char="•"/>
              <a:tabLst/>
              <a:defRPr/>
            </a:pPr>
            <a:endParaRPr kumimoji="0" lang="en-US" sz="2400" b="0" i="0" u="none" strike="noStrike" kern="1200" cap="none" spc="0" normalizeH="0" baseline="0" noProof="0" dirty="0">
              <a:ln>
                <a:noFill/>
              </a:ln>
              <a:solidFill>
                <a:srgbClr val="525252"/>
              </a:solidFill>
              <a:effectLst/>
              <a:uLnTx/>
              <a:uFillTx/>
              <a:latin typeface="IntelOne Display Light" panose="020B0403020203020204" pitchFamily="34" charset="0"/>
              <a:ea typeface="+mn-ea"/>
              <a:cs typeface="+mn-cs"/>
            </a:endParaRPr>
          </a:p>
        </p:txBody>
      </p:sp>
      <p:sp>
        <p:nvSpPr>
          <p:cNvPr id="5" name="Title 1">
            <a:extLst>
              <a:ext uri="{FF2B5EF4-FFF2-40B4-BE49-F238E27FC236}">
                <a16:creationId xmlns:a16="http://schemas.microsoft.com/office/drawing/2014/main" id="{0204F6B0-A1F4-754E-A1E0-82D8679CAEC8}"/>
              </a:ext>
            </a:extLst>
          </p:cNvPr>
          <p:cNvSpPr txBox="1">
            <a:spLocks/>
          </p:cNvSpPr>
          <p:nvPr/>
        </p:nvSpPr>
        <p:spPr>
          <a:xfrm>
            <a:off x="431800" y="233071"/>
            <a:ext cx="11126048" cy="875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IntelOne Display Light" panose="020B040302020302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IntelOne Display Light" panose="020B0403020203020204" pitchFamily="34" charset="0"/>
                <a:ea typeface="+mj-ea"/>
                <a:cs typeface="+mj-cs"/>
              </a:rPr>
              <a:t>Teachable Machine</a:t>
            </a:r>
          </a:p>
        </p:txBody>
      </p:sp>
      <p:sp>
        <p:nvSpPr>
          <p:cNvPr id="6" name="Content Placeholder 2">
            <a:extLst>
              <a:ext uri="{FF2B5EF4-FFF2-40B4-BE49-F238E27FC236}">
                <a16:creationId xmlns:a16="http://schemas.microsoft.com/office/drawing/2014/main" id="{96295737-DC61-924E-AD93-F7D533D39BF1}"/>
              </a:ext>
            </a:extLst>
          </p:cNvPr>
          <p:cNvSpPr txBox="1">
            <a:spLocks/>
          </p:cNvSpPr>
          <p:nvPr/>
        </p:nvSpPr>
        <p:spPr>
          <a:xfrm>
            <a:off x="381000" y="1342959"/>
            <a:ext cx="1097280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3200" b="0" i="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3200" b="0" i="0" u="none" strike="noStrike" kern="1200" cap="none" spc="0" normalizeH="0" baseline="0" noProof="0" dirty="0">
                <a:ln>
                  <a:noFill/>
                </a:ln>
                <a:solidFill>
                  <a:srgbClr val="0068B5"/>
                </a:solidFill>
                <a:effectLst/>
                <a:uLnTx/>
                <a:uFillTx/>
                <a:latin typeface="IntelOne Display Regular" panose="020B0503020203020204" pitchFamily="34" charset="0"/>
                <a:ea typeface="+mn-ea"/>
                <a:cs typeface="+mn-cs"/>
              </a:rPr>
              <a:t>What is Teachable Machine?</a:t>
            </a:r>
          </a:p>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endParaRPr kumimoji="0" lang="en-US" sz="3200" b="0" i="0" u="none" strike="noStrike" kern="1200" cap="none" spc="0" normalizeH="0" baseline="0" noProof="0" dirty="0">
              <a:ln>
                <a:noFill/>
              </a:ln>
              <a:solidFill>
                <a:srgbClr val="0068B5"/>
              </a:solidFill>
              <a:effectLst/>
              <a:uLnTx/>
              <a:uFillTx/>
              <a:latin typeface="IntelOne Text" panose="020B0503020203020204" pitchFamily="34" charset="77"/>
              <a:ea typeface="+mn-ea"/>
              <a:cs typeface="+mn-cs"/>
            </a:endParaRPr>
          </a:p>
        </p:txBody>
      </p:sp>
      <p:pic>
        <p:nvPicPr>
          <p:cNvPr id="7" name="Picture 6" descr="A picture containing graphical user interface&#10;&#10;Description automatically generated">
            <a:extLst>
              <a:ext uri="{FF2B5EF4-FFF2-40B4-BE49-F238E27FC236}">
                <a16:creationId xmlns:a16="http://schemas.microsoft.com/office/drawing/2014/main" id="{2F9A4224-30F0-5546-8F78-FBC115A07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9510" y="2665141"/>
            <a:ext cx="3650634" cy="3650634"/>
          </a:xfrm>
          <a:prstGeom prst="rect">
            <a:avLst/>
          </a:prstGeom>
        </p:spPr>
      </p:pic>
    </p:spTree>
    <p:extLst>
      <p:ext uri="{BB962C8B-B14F-4D97-AF65-F5344CB8AC3E}">
        <p14:creationId xmlns:p14="http://schemas.microsoft.com/office/powerpoint/2010/main" val="318989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Title 14">
            <a:extLst>
              <a:ext uri="{FF2B5EF4-FFF2-40B4-BE49-F238E27FC236}">
                <a16:creationId xmlns:a16="http://schemas.microsoft.com/office/drawing/2014/main" id="{B2E8E835-DCB7-4A5E-8930-B137BD70E60D}"/>
              </a:ext>
            </a:extLst>
          </p:cNvPr>
          <p:cNvSpPr txBox="1">
            <a:spLocks noEditPoints="1"/>
          </p:cNvSpPr>
          <p:nvPr/>
        </p:nvSpPr>
        <p:spPr>
          <a:xfrm>
            <a:off x="128789" y="2596376"/>
            <a:ext cx="11596775" cy="16652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IntelOne Display Light" panose="020B0403020203020204"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0068B5"/>
                </a:solidFill>
                <a:effectLst/>
                <a:uLnTx/>
                <a:uFillTx/>
                <a:latin typeface="IntelOne Display Light" panose="020B0403020203020204" pitchFamily="34" charset="0"/>
                <a:ea typeface="+mj-ea"/>
                <a:cs typeface="+mj-cs"/>
              </a:rPr>
              <a:t>Let’s</a:t>
            </a:r>
            <a:r>
              <a:rPr kumimoji="0" lang="en-US" sz="4800" b="0" i="0" u="none" strike="noStrike" kern="1200" cap="none" spc="0" normalizeH="0" baseline="0" noProof="0" dirty="0">
                <a:ln>
                  <a:noFill/>
                </a:ln>
                <a:solidFill>
                  <a:srgbClr val="525252"/>
                </a:solidFill>
                <a:effectLst/>
                <a:uLnTx/>
                <a:uFillTx/>
                <a:latin typeface="IntelOne Display Light" panose="020B0403020203020204" pitchFamily="34" charset="0"/>
                <a:ea typeface="+mj-ea"/>
                <a:cs typeface="+mj-cs"/>
              </a:rPr>
              <a:t> </a:t>
            </a:r>
            <a:r>
              <a:rPr kumimoji="0" lang="en-US" sz="4800" b="0" i="0" u="none" strike="noStrike" kern="1200" cap="none" spc="0" normalizeH="0" baseline="0" noProof="0" dirty="0">
                <a:ln>
                  <a:noFill/>
                </a:ln>
                <a:solidFill>
                  <a:srgbClr val="000000"/>
                </a:solidFill>
                <a:effectLst/>
                <a:uLnTx/>
                <a:uFillTx/>
                <a:latin typeface="IntelOne Display Light" panose="020B0403020203020204" pitchFamily="34" charset="0"/>
                <a:ea typeface="+mj-ea"/>
                <a:cs typeface="+mj-cs"/>
              </a:rPr>
              <a:t>watch a video to understand more about </a:t>
            </a:r>
            <a:r>
              <a:rPr kumimoji="0" lang="en-US" sz="4800" b="0" i="0" u="none" strike="noStrike" kern="1200" cap="none" spc="0" normalizeH="0" baseline="0" noProof="0" dirty="0">
                <a:ln>
                  <a:noFill/>
                </a:ln>
                <a:solidFill>
                  <a:srgbClr val="0068B5"/>
                </a:solidFill>
                <a:effectLst/>
                <a:uLnTx/>
                <a:uFillTx/>
                <a:latin typeface="IntelOne Display Light" panose="020B0403020203020204" pitchFamily="34" charset="0"/>
                <a:ea typeface="+mj-ea"/>
                <a:cs typeface="+mj-cs"/>
              </a:rPr>
              <a:t>Teachable Machine.</a:t>
            </a:r>
          </a:p>
        </p:txBody>
      </p:sp>
    </p:spTree>
    <p:extLst>
      <p:ext uri="{BB962C8B-B14F-4D97-AF65-F5344CB8AC3E}">
        <p14:creationId xmlns:p14="http://schemas.microsoft.com/office/powerpoint/2010/main" val="10658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37</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Title 1">
            <a:extLst>
              <a:ext uri="{FF2B5EF4-FFF2-40B4-BE49-F238E27FC236}">
                <a16:creationId xmlns:a16="http://schemas.microsoft.com/office/drawing/2014/main" id="{0204F6B0-A1F4-754E-A1E0-82D8679CAEC8}"/>
              </a:ext>
            </a:extLst>
          </p:cNvPr>
          <p:cNvSpPr txBox="1">
            <a:spLocks/>
          </p:cNvSpPr>
          <p:nvPr/>
        </p:nvSpPr>
        <p:spPr>
          <a:xfrm>
            <a:off x="431800" y="233071"/>
            <a:ext cx="11126048" cy="8752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IntelOne Display Light" panose="020B0403020203020204"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IntelOne Display Light" panose="020B0403020203020204" pitchFamily="34" charset="0"/>
                <a:ea typeface="+mj-ea"/>
                <a:cs typeface="+mj-cs"/>
              </a:rPr>
              <a:t>Teachable Machine</a:t>
            </a:r>
          </a:p>
        </p:txBody>
      </p:sp>
      <p:sp>
        <p:nvSpPr>
          <p:cNvPr id="6" name="Content Placeholder 2">
            <a:extLst>
              <a:ext uri="{FF2B5EF4-FFF2-40B4-BE49-F238E27FC236}">
                <a16:creationId xmlns:a16="http://schemas.microsoft.com/office/drawing/2014/main" id="{96295737-DC61-924E-AD93-F7D533D39BF1}"/>
              </a:ext>
            </a:extLst>
          </p:cNvPr>
          <p:cNvSpPr txBox="1">
            <a:spLocks/>
          </p:cNvSpPr>
          <p:nvPr/>
        </p:nvSpPr>
        <p:spPr>
          <a:xfrm>
            <a:off x="431800" y="1108364"/>
            <a:ext cx="1097280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3200" b="0" i="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3200" b="0" i="0" u="none" strike="noStrike" kern="1200" cap="none" spc="0" normalizeH="0" baseline="0" noProof="0" dirty="0">
                <a:ln>
                  <a:noFill/>
                </a:ln>
                <a:solidFill>
                  <a:srgbClr val="0068B5"/>
                </a:solidFill>
                <a:effectLst/>
                <a:uLnTx/>
                <a:uFillTx/>
                <a:latin typeface="IntelOne Display Regular" panose="020B0503020203020204" pitchFamily="34" charset="0"/>
                <a:ea typeface="+mn-ea"/>
                <a:cs typeface="+mn-cs"/>
              </a:rPr>
              <a:t>What is Teachable Machine?</a:t>
            </a:r>
          </a:p>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endParaRPr kumimoji="0" lang="en-US" sz="3200" b="0" i="0" u="none" strike="noStrike" kern="1200" cap="none" spc="0" normalizeH="0" baseline="0" noProof="0" dirty="0">
              <a:ln>
                <a:noFill/>
              </a:ln>
              <a:solidFill>
                <a:srgbClr val="0068B5"/>
              </a:solidFill>
              <a:effectLst/>
              <a:uLnTx/>
              <a:uFillTx/>
              <a:latin typeface="IntelOne Text" panose="020B0503020203020204" pitchFamily="34" charset="77"/>
              <a:ea typeface="+mn-ea"/>
              <a:cs typeface="+mn-cs"/>
            </a:endParaRPr>
          </a:p>
        </p:txBody>
      </p:sp>
      <p:pic>
        <p:nvPicPr>
          <p:cNvPr id="2" name="Online Media 1" descr="Teachable Machine 2.0: Making AI easier for everyone">
            <a:hlinkClick r:id="" action="ppaction://media"/>
            <a:extLst>
              <a:ext uri="{FF2B5EF4-FFF2-40B4-BE49-F238E27FC236}">
                <a16:creationId xmlns:a16="http://schemas.microsoft.com/office/drawing/2014/main" id="{8A03CE39-A8F5-D948-9287-8638086108E4}"/>
              </a:ext>
            </a:extLst>
          </p:cNvPr>
          <p:cNvPicPr>
            <a:picLocks noRot="1" noChangeAspect="1"/>
          </p:cNvPicPr>
          <p:nvPr>
            <a:videoFile r:link="rId1"/>
          </p:nvPr>
        </p:nvPicPr>
        <p:blipFill>
          <a:blip r:embed="rId4"/>
          <a:stretch>
            <a:fillRect/>
          </a:stretch>
        </p:blipFill>
        <p:spPr>
          <a:xfrm>
            <a:off x="2327563" y="1873413"/>
            <a:ext cx="7929419" cy="4480122"/>
          </a:xfrm>
          <a:prstGeom prst="rect">
            <a:avLst/>
          </a:prstGeom>
        </p:spPr>
      </p:pic>
    </p:spTree>
    <p:extLst>
      <p:ext uri="{BB962C8B-B14F-4D97-AF65-F5344CB8AC3E}">
        <p14:creationId xmlns:p14="http://schemas.microsoft.com/office/powerpoint/2010/main" val="1226632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38</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Title 14">
            <a:extLst>
              <a:ext uri="{FF2B5EF4-FFF2-40B4-BE49-F238E27FC236}">
                <a16:creationId xmlns:a16="http://schemas.microsoft.com/office/drawing/2014/main" id="{B2E8E835-DCB7-4A5E-8930-B137BD70E60D}"/>
              </a:ext>
            </a:extLst>
          </p:cNvPr>
          <p:cNvSpPr txBox="1">
            <a:spLocks noEditPoints="1"/>
          </p:cNvSpPr>
          <p:nvPr/>
        </p:nvSpPr>
        <p:spPr>
          <a:xfrm>
            <a:off x="128789" y="2454477"/>
            <a:ext cx="11596775" cy="16652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IntelOne Display Light" panose="020B0403020203020204" pitchFamily="34" charset="0"/>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000000"/>
                </a:solidFill>
                <a:effectLst/>
                <a:uLnTx/>
                <a:uFillTx/>
                <a:latin typeface="IntelOne Display Light" panose="020B0403020203020204" pitchFamily="34" charset="0"/>
                <a:ea typeface="+mj-ea"/>
                <a:cs typeface="+mj-cs"/>
              </a:rPr>
              <a:t>Let’s explore</a:t>
            </a:r>
            <a:r>
              <a:rPr kumimoji="0" lang="en-US" sz="4800" b="0" i="0" u="none" strike="noStrike" kern="1200" cap="none" spc="0" normalizeH="0" baseline="0" noProof="0" dirty="0">
                <a:ln>
                  <a:noFill/>
                </a:ln>
                <a:effectLst/>
                <a:uLnTx/>
                <a:uFillTx/>
                <a:latin typeface="IntelOne Display Light" panose="020B0403020203020204" pitchFamily="34" charset="0"/>
                <a:ea typeface="+mj-ea"/>
                <a:cs typeface="+mj-cs"/>
              </a:rPr>
              <a:t> </a:t>
            </a:r>
            <a:r>
              <a:rPr kumimoji="0" lang="en-US" sz="4800" b="0" i="0" u="none" strike="noStrike" kern="1200" cap="none" spc="0" normalizeH="0" baseline="0" noProof="0" dirty="0">
                <a:ln>
                  <a:noFill/>
                </a:ln>
                <a:solidFill>
                  <a:srgbClr val="0068B5"/>
                </a:solidFill>
                <a:effectLst/>
                <a:uLnTx/>
                <a:uFillTx/>
                <a:latin typeface="IntelOne Display Light" panose="020B0403020203020204" pitchFamily="34" charset="0"/>
                <a:ea typeface="+mj-ea"/>
                <a:cs typeface="+mj-cs"/>
              </a:rPr>
              <a:t>Teachable Machine.</a:t>
            </a:r>
          </a:p>
        </p:txBody>
      </p:sp>
    </p:spTree>
    <p:extLst>
      <p:ext uri="{BB962C8B-B14F-4D97-AF65-F5344CB8AC3E}">
        <p14:creationId xmlns:p14="http://schemas.microsoft.com/office/powerpoint/2010/main" val="218278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94239B9D-AECD-9A4D-B024-070E3FCC9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0899" y="1615849"/>
            <a:ext cx="6656988" cy="4731163"/>
          </a:xfrm>
          <a:prstGeom prst="rect">
            <a:avLst/>
          </a:prstGeom>
          <a:ln>
            <a:solidFill>
              <a:schemeClr val="accent3"/>
            </a:solidFill>
          </a:ln>
        </p:spPr>
      </p:pic>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39</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Rectangle 4">
            <a:extLst>
              <a:ext uri="{FF2B5EF4-FFF2-40B4-BE49-F238E27FC236}">
                <a16:creationId xmlns:a16="http://schemas.microsoft.com/office/drawing/2014/main" id="{AEE7A737-AF25-4BA2-9152-55CE8D16B873}"/>
              </a:ext>
            </a:extLst>
          </p:cNvPr>
          <p:cNvSpPr/>
          <p:nvPr/>
        </p:nvSpPr>
        <p:spPr>
          <a:xfrm>
            <a:off x="6096001" y="290286"/>
            <a:ext cx="5399314" cy="1153545"/>
          </a:xfrm>
          <a:prstGeom prst="rect">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One Text Light"/>
                <a:ea typeface="+mn-ea"/>
                <a:cs typeface="+mn-cs"/>
              </a:rPr>
              <a:t>Step 1: Visit </a:t>
            </a:r>
            <a:r>
              <a:rPr kumimoji="0" lang="en-SG" sz="1800" b="0" i="0" u="none" strike="noStrike" kern="1200" cap="none" spc="0" normalizeH="0" baseline="0" noProof="0" dirty="0">
                <a:ln>
                  <a:noFill/>
                </a:ln>
                <a:solidFill>
                  <a:prstClr val="black"/>
                </a:solidFill>
                <a:effectLst/>
                <a:uLnTx/>
                <a:uFillTx/>
                <a:latin typeface="IntelOne Text Light"/>
                <a:ea typeface="+mn-ea"/>
                <a:cs typeface="+mn-cs"/>
              </a:rPr>
              <a:t>https://</a:t>
            </a:r>
            <a:r>
              <a:rPr kumimoji="0" lang="en-SG" sz="1800" b="0" i="0" u="none" strike="noStrike" kern="1200" cap="none" spc="0" normalizeH="0" baseline="0" noProof="0" dirty="0" err="1">
                <a:ln>
                  <a:noFill/>
                </a:ln>
                <a:solidFill>
                  <a:prstClr val="black"/>
                </a:solidFill>
                <a:effectLst/>
                <a:uLnTx/>
                <a:uFillTx/>
                <a:latin typeface="IntelOne Text Light"/>
                <a:ea typeface="+mn-ea"/>
                <a:cs typeface="+mn-cs"/>
              </a:rPr>
              <a:t>teachablemachine.withgoogle.com</a:t>
            </a:r>
            <a:r>
              <a:rPr kumimoji="0" lang="en-SG" sz="1800" b="0" i="0" u="none" strike="noStrike" kern="1200" cap="none" spc="0" normalizeH="0" baseline="0" noProof="0" dirty="0">
                <a:ln>
                  <a:noFill/>
                </a:ln>
                <a:solidFill>
                  <a:prstClr val="black"/>
                </a:solidFill>
                <a:effectLst/>
                <a:uLnTx/>
                <a:uFillTx/>
                <a:latin typeface="IntelOne Text Light"/>
                <a:ea typeface="+mn-ea"/>
                <a:cs typeface="+mn-cs"/>
              </a:rPr>
              <a:t>/</a:t>
            </a:r>
            <a:endParaRPr kumimoji="0" lang="en-US" sz="1800" b="0" i="0" u="none" strike="noStrike" kern="1200" cap="none" spc="0" normalizeH="0" baseline="0" noProof="0" dirty="0">
              <a:ln>
                <a:noFill/>
              </a:ln>
              <a:solidFill>
                <a:prstClr val="black"/>
              </a:solidFill>
              <a:effectLst/>
              <a:uLnTx/>
              <a:uFillTx/>
              <a:latin typeface="IntelOne Text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telOne Text Light"/>
              <a:ea typeface="+mn-ea"/>
              <a:cs typeface="+mn-cs"/>
            </a:endParaRPr>
          </a:p>
        </p:txBody>
      </p:sp>
      <p:sp>
        <p:nvSpPr>
          <p:cNvPr id="7" name="Arrow: Right 6">
            <a:extLst>
              <a:ext uri="{FF2B5EF4-FFF2-40B4-BE49-F238E27FC236}">
                <a16:creationId xmlns:a16="http://schemas.microsoft.com/office/drawing/2014/main" id="{A772311F-1B7E-4857-BD46-D424FCDA2433}"/>
              </a:ext>
            </a:extLst>
          </p:cNvPr>
          <p:cNvSpPr/>
          <p:nvPr/>
        </p:nvSpPr>
        <p:spPr>
          <a:xfrm rot="16200000">
            <a:off x="3597735" y="1949578"/>
            <a:ext cx="812800" cy="660740"/>
          </a:xfrm>
          <a:prstGeom prst="rightArrow">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472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Let’s start by understanding how AI, Machine Learning and Deep Learning fit together</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pic>
        <p:nvPicPr>
          <p:cNvPr id="1026" name="Picture 2">
            <a:extLst>
              <a:ext uri="{FF2B5EF4-FFF2-40B4-BE49-F238E27FC236}">
                <a16:creationId xmlns:a16="http://schemas.microsoft.com/office/drawing/2014/main" id="{6B5C7465-AF0E-4F90-844D-D2E0083FF3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5688" y="1258633"/>
            <a:ext cx="4545113" cy="50231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descr="source">
            <a:extLst>
              <a:ext uri="{FF2B5EF4-FFF2-40B4-BE49-F238E27FC236}">
                <a16:creationId xmlns:a16="http://schemas.microsoft.com/office/drawing/2014/main" id="{FF0020D7-D178-4AF7-A101-B6C2FBE03692}"/>
              </a:ext>
            </a:extLst>
          </p:cNvPr>
          <p:cNvSpPr txBox="1"/>
          <p:nvPr/>
        </p:nvSpPr>
        <p:spPr>
          <a:xfrm>
            <a:off x="381000" y="6214948"/>
            <a:ext cx="5564024"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prstClr val="black"/>
                </a:solidFill>
                <a:effectLst/>
                <a:uLnTx/>
                <a:uFillTx/>
                <a:latin typeface="IntelOne Text Light" panose="020B0403020203020204" pitchFamily="34" charset="0"/>
                <a:ea typeface="+mn-ea"/>
                <a:cs typeface="+mn-cs"/>
              </a:rPr>
              <a:t>[Image of AI-ML-DL] Retrieved on Oct 3, 2021 from </a:t>
            </a:r>
            <a:r>
              <a:rPr kumimoji="0" lang="en-US" sz="1000" b="0" i="0" u="none" strike="noStrike" kern="1200" cap="none" spc="0" normalizeH="0" baseline="0" noProof="0" dirty="0">
                <a:ln>
                  <a:noFill/>
                </a:ln>
                <a:solidFill>
                  <a:prstClr val="black"/>
                </a:solidFill>
                <a:effectLst/>
                <a:uLnTx/>
                <a:uFillTx/>
                <a:latin typeface="IntelOne Text Light" panose="020B0403020203020204" pitchFamily="34" charset="0"/>
                <a:ea typeface="+mn-ea"/>
                <a:cs typeface="+mn-cs"/>
                <a:hlinkClick r:id="rId4"/>
              </a:rPr>
              <a:t>https://commons.wikimedia.org/wiki/File:AI-ML-DL.svg</a:t>
            </a:r>
            <a:r>
              <a:rPr kumimoji="0" lang="en-US" sz="1000" b="0" i="0" u="none" strike="noStrike" kern="1200" cap="none" spc="0" normalizeH="0" baseline="0" noProof="0" dirty="0">
                <a:ln>
                  <a:noFill/>
                </a:ln>
                <a:solidFill>
                  <a:prstClr val="black"/>
                </a:solidFill>
                <a:effectLst/>
                <a:uLnTx/>
                <a:uFillTx/>
                <a:latin typeface="IntelOne Text Light" panose="020B0403020203020204" pitchFamily="34" charset="0"/>
                <a:ea typeface="+mn-ea"/>
                <a:cs typeface="+mn-cs"/>
              </a:rPr>
              <a:t> </a:t>
            </a:r>
          </a:p>
        </p:txBody>
      </p:sp>
      <p:sp>
        <p:nvSpPr>
          <p:cNvPr id="4" name="TextBox 3">
            <a:extLst>
              <a:ext uri="{FF2B5EF4-FFF2-40B4-BE49-F238E27FC236}">
                <a16:creationId xmlns:a16="http://schemas.microsoft.com/office/drawing/2014/main" id="{40A1F497-DF55-64A3-AFEF-2E6AD06FAFFE}"/>
              </a:ext>
            </a:extLst>
          </p:cNvPr>
          <p:cNvSpPr txBox="1"/>
          <p:nvPr/>
        </p:nvSpPr>
        <p:spPr>
          <a:xfrm>
            <a:off x="550190" y="1596325"/>
            <a:ext cx="4974956" cy="4524315"/>
          </a:xfrm>
          <a:prstGeom prst="rect">
            <a:avLst/>
          </a:prstGeom>
          <a:noFill/>
        </p:spPr>
        <p:txBody>
          <a:bodyPr wrap="square" rtlCol="0">
            <a:spAutoFit/>
          </a:bodyPr>
          <a:lstStyle/>
          <a:p>
            <a:r>
              <a:rPr lang="en-US" sz="2400" b="1" dirty="0">
                <a:latin typeface="IntelOne Display Regular" panose="020B0503020203020204" pitchFamily="34" charset="77"/>
              </a:rPr>
              <a:t>Artificial Intelligence</a:t>
            </a:r>
            <a:r>
              <a:rPr lang="en-US" sz="2400" dirty="0">
                <a:latin typeface="IntelOne Display Regular" panose="020B0503020203020204" pitchFamily="34" charset="77"/>
              </a:rPr>
              <a:t>: Mimicking the intelligence or behavior pattern of humans (umbrella term)</a:t>
            </a:r>
          </a:p>
          <a:p>
            <a:endParaRPr lang="en-US" sz="2400" dirty="0">
              <a:latin typeface="IntelOne Display Regular" panose="020B0503020203020204" pitchFamily="34" charset="77"/>
            </a:endParaRPr>
          </a:p>
          <a:p>
            <a:r>
              <a:rPr lang="en-US" sz="2400" b="1" dirty="0">
                <a:latin typeface="IntelOne Display Regular" panose="020B0503020203020204" pitchFamily="34" charset="77"/>
              </a:rPr>
              <a:t>Machine Learning</a:t>
            </a:r>
            <a:r>
              <a:rPr lang="en-US" sz="2400" dirty="0">
                <a:latin typeface="IntelOne Display Regular" panose="020B0503020203020204" pitchFamily="34" charset="77"/>
              </a:rPr>
              <a:t>: A technique by which a computer can “learn” from data without explicit rules. </a:t>
            </a:r>
          </a:p>
          <a:p>
            <a:endParaRPr lang="en-US" sz="2400" dirty="0">
              <a:latin typeface="IntelOne Display Regular" panose="020B0503020203020204" pitchFamily="34" charset="77"/>
            </a:endParaRPr>
          </a:p>
          <a:p>
            <a:r>
              <a:rPr lang="en-US" sz="2400" b="1" dirty="0">
                <a:latin typeface="IntelOne Display Regular" panose="020B0503020203020204" pitchFamily="34" charset="77"/>
              </a:rPr>
              <a:t>Deep Learning</a:t>
            </a:r>
            <a:r>
              <a:rPr lang="en-US" sz="2400" dirty="0">
                <a:latin typeface="IntelOne Display Regular" panose="020B0503020203020204" pitchFamily="34" charset="77"/>
              </a:rPr>
              <a:t>: A technique to perform machine learning inspired by our brain’s own network of neurons </a:t>
            </a:r>
          </a:p>
        </p:txBody>
      </p:sp>
    </p:spTree>
    <p:extLst>
      <p:ext uri="{BB962C8B-B14F-4D97-AF65-F5344CB8AC3E}">
        <p14:creationId xmlns:p14="http://schemas.microsoft.com/office/powerpoint/2010/main" val="92233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aphical user interface, application&#10;&#10;Description automatically generated">
            <a:extLst>
              <a:ext uri="{FF2B5EF4-FFF2-40B4-BE49-F238E27FC236}">
                <a16:creationId xmlns:a16="http://schemas.microsoft.com/office/drawing/2014/main" id="{18482237-1058-CE4F-8D83-4744A9BF1E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233" y="1615849"/>
            <a:ext cx="10070390" cy="4050660"/>
          </a:xfrm>
          <a:prstGeom prst="rect">
            <a:avLst/>
          </a:prstGeom>
          <a:ln>
            <a:solidFill>
              <a:schemeClr val="accent4"/>
            </a:solidFill>
          </a:ln>
        </p:spPr>
      </p:pic>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40</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Rectangle 4">
            <a:extLst>
              <a:ext uri="{FF2B5EF4-FFF2-40B4-BE49-F238E27FC236}">
                <a16:creationId xmlns:a16="http://schemas.microsoft.com/office/drawing/2014/main" id="{AEE7A737-AF25-4BA2-9152-55CE8D16B873}"/>
              </a:ext>
            </a:extLst>
          </p:cNvPr>
          <p:cNvSpPr/>
          <p:nvPr/>
        </p:nvSpPr>
        <p:spPr>
          <a:xfrm>
            <a:off x="7271657" y="290286"/>
            <a:ext cx="4223657" cy="1153545"/>
          </a:xfrm>
          <a:prstGeom prst="rect">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One Text Light"/>
                <a:ea typeface="+mn-ea"/>
                <a:cs typeface="+mn-cs"/>
              </a:rPr>
              <a:t>Step 2: Click “Get Started”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telOne Text Light"/>
              <a:ea typeface="+mn-ea"/>
              <a:cs typeface="+mn-cs"/>
            </a:endParaRPr>
          </a:p>
        </p:txBody>
      </p:sp>
      <p:sp>
        <p:nvSpPr>
          <p:cNvPr id="7" name="Arrow: Right 6">
            <a:extLst>
              <a:ext uri="{FF2B5EF4-FFF2-40B4-BE49-F238E27FC236}">
                <a16:creationId xmlns:a16="http://schemas.microsoft.com/office/drawing/2014/main" id="{A772311F-1B7E-4857-BD46-D424FCDA2433}"/>
              </a:ext>
            </a:extLst>
          </p:cNvPr>
          <p:cNvSpPr/>
          <p:nvPr/>
        </p:nvSpPr>
        <p:spPr>
          <a:xfrm rot="16200000">
            <a:off x="10067807" y="2084021"/>
            <a:ext cx="812800" cy="660740"/>
          </a:xfrm>
          <a:prstGeom prst="rightArrow">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521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2F5C96-C06A-CB45-AAF8-B55E0F4D27F1}"/>
              </a:ext>
            </a:extLst>
          </p:cNvPr>
          <p:cNvPicPr>
            <a:picLocks noChangeAspect="1"/>
          </p:cNvPicPr>
          <p:nvPr/>
        </p:nvPicPr>
        <p:blipFill>
          <a:blip r:embed="rId3"/>
          <a:stretch>
            <a:fillRect/>
          </a:stretch>
        </p:blipFill>
        <p:spPr>
          <a:xfrm>
            <a:off x="1204101" y="1620644"/>
            <a:ext cx="9640002" cy="4600047"/>
          </a:xfrm>
          <a:prstGeom prst="rect">
            <a:avLst/>
          </a:prstGeom>
          <a:ln>
            <a:solidFill>
              <a:schemeClr val="accent4"/>
            </a:solidFill>
          </a:ln>
          <a:effectLst>
            <a:softEdge rad="0"/>
          </a:effectLst>
        </p:spPr>
      </p:pic>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41</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Rectangle 4">
            <a:extLst>
              <a:ext uri="{FF2B5EF4-FFF2-40B4-BE49-F238E27FC236}">
                <a16:creationId xmlns:a16="http://schemas.microsoft.com/office/drawing/2014/main" id="{AEE7A737-AF25-4BA2-9152-55CE8D16B873}"/>
              </a:ext>
            </a:extLst>
          </p:cNvPr>
          <p:cNvSpPr/>
          <p:nvPr/>
        </p:nvSpPr>
        <p:spPr>
          <a:xfrm>
            <a:off x="7271657" y="290286"/>
            <a:ext cx="4223657" cy="1153545"/>
          </a:xfrm>
          <a:prstGeom prst="rect">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One Text Light"/>
                <a:ea typeface="+mn-ea"/>
                <a:cs typeface="+mn-cs"/>
              </a:rPr>
              <a:t>Step 3: Select “Image Project”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IntelOne Text Light"/>
              <a:ea typeface="+mn-ea"/>
              <a:cs typeface="+mn-cs"/>
            </a:endParaRPr>
          </a:p>
        </p:txBody>
      </p:sp>
      <p:sp>
        <p:nvSpPr>
          <p:cNvPr id="7" name="Arrow: Right 6">
            <a:extLst>
              <a:ext uri="{FF2B5EF4-FFF2-40B4-BE49-F238E27FC236}">
                <a16:creationId xmlns:a16="http://schemas.microsoft.com/office/drawing/2014/main" id="{A772311F-1B7E-4857-BD46-D424FCDA2433}"/>
              </a:ext>
            </a:extLst>
          </p:cNvPr>
          <p:cNvSpPr/>
          <p:nvPr/>
        </p:nvSpPr>
        <p:spPr>
          <a:xfrm>
            <a:off x="1204101" y="4178504"/>
            <a:ext cx="812800" cy="660740"/>
          </a:xfrm>
          <a:prstGeom prst="rightArrow">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459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B88366-100D-744D-BC08-9289E80DB5FE}"/>
              </a:ext>
            </a:extLst>
          </p:cNvPr>
          <p:cNvPicPr>
            <a:picLocks noChangeAspect="1"/>
          </p:cNvPicPr>
          <p:nvPr/>
        </p:nvPicPr>
        <p:blipFill>
          <a:blip r:embed="rId3"/>
          <a:stretch>
            <a:fillRect/>
          </a:stretch>
        </p:blipFill>
        <p:spPr>
          <a:xfrm>
            <a:off x="1452124" y="1615849"/>
            <a:ext cx="9287752" cy="4455142"/>
          </a:xfrm>
          <a:prstGeom prst="rect">
            <a:avLst/>
          </a:prstGeom>
          <a:ln>
            <a:solidFill>
              <a:schemeClr val="accent4"/>
            </a:solidFill>
          </a:ln>
        </p:spPr>
      </p:pic>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42</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Rectangle 4">
            <a:extLst>
              <a:ext uri="{FF2B5EF4-FFF2-40B4-BE49-F238E27FC236}">
                <a16:creationId xmlns:a16="http://schemas.microsoft.com/office/drawing/2014/main" id="{AEE7A737-AF25-4BA2-9152-55CE8D16B873}"/>
              </a:ext>
            </a:extLst>
          </p:cNvPr>
          <p:cNvSpPr/>
          <p:nvPr/>
        </p:nvSpPr>
        <p:spPr>
          <a:xfrm>
            <a:off x="7271657" y="290286"/>
            <a:ext cx="4223657" cy="1153545"/>
          </a:xfrm>
          <a:prstGeom prst="rect">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One Text Light"/>
                <a:ea typeface="+mn-ea"/>
                <a:cs typeface="+mn-cs"/>
              </a:rPr>
              <a:t>Step 4: Rename “Class 1”</a:t>
            </a:r>
          </a:p>
        </p:txBody>
      </p:sp>
      <p:sp>
        <p:nvSpPr>
          <p:cNvPr id="7" name="Arrow: Right 6">
            <a:extLst>
              <a:ext uri="{FF2B5EF4-FFF2-40B4-BE49-F238E27FC236}">
                <a16:creationId xmlns:a16="http://schemas.microsoft.com/office/drawing/2014/main" id="{A772311F-1B7E-4857-BD46-D424FCDA2433}"/>
              </a:ext>
            </a:extLst>
          </p:cNvPr>
          <p:cNvSpPr/>
          <p:nvPr/>
        </p:nvSpPr>
        <p:spPr>
          <a:xfrm>
            <a:off x="913155" y="2017194"/>
            <a:ext cx="812800" cy="660740"/>
          </a:xfrm>
          <a:prstGeom prst="rightArrow">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901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69FCC77-56AC-6A4B-BF90-CF6B81ABCFB8}"/>
              </a:ext>
            </a:extLst>
          </p:cNvPr>
          <p:cNvPicPr>
            <a:picLocks noChangeAspect="1"/>
          </p:cNvPicPr>
          <p:nvPr/>
        </p:nvPicPr>
        <p:blipFill>
          <a:blip r:embed="rId3"/>
          <a:stretch>
            <a:fillRect/>
          </a:stretch>
        </p:blipFill>
        <p:spPr>
          <a:xfrm>
            <a:off x="1260764" y="1626227"/>
            <a:ext cx="9521478" cy="4561620"/>
          </a:xfrm>
          <a:prstGeom prst="rect">
            <a:avLst/>
          </a:prstGeom>
          <a:ln>
            <a:solidFill>
              <a:schemeClr val="accent4"/>
            </a:solidFill>
          </a:ln>
        </p:spPr>
      </p:pic>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43</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Rectangle 4">
            <a:extLst>
              <a:ext uri="{FF2B5EF4-FFF2-40B4-BE49-F238E27FC236}">
                <a16:creationId xmlns:a16="http://schemas.microsoft.com/office/drawing/2014/main" id="{AEE7A737-AF25-4BA2-9152-55CE8D16B873}"/>
              </a:ext>
            </a:extLst>
          </p:cNvPr>
          <p:cNvSpPr/>
          <p:nvPr/>
        </p:nvSpPr>
        <p:spPr>
          <a:xfrm>
            <a:off x="7271657" y="290286"/>
            <a:ext cx="4223657" cy="1153545"/>
          </a:xfrm>
          <a:prstGeom prst="rect">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One Text Light"/>
                <a:ea typeface="+mn-ea"/>
                <a:cs typeface="+mn-cs"/>
              </a:rPr>
              <a:t>Step 5: Select “Webcam”</a:t>
            </a:r>
          </a:p>
        </p:txBody>
      </p:sp>
      <p:sp>
        <p:nvSpPr>
          <p:cNvPr id="7" name="Arrow: Right 6">
            <a:extLst>
              <a:ext uri="{FF2B5EF4-FFF2-40B4-BE49-F238E27FC236}">
                <a16:creationId xmlns:a16="http://schemas.microsoft.com/office/drawing/2014/main" id="{A772311F-1B7E-4857-BD46-D424FCDA2433}"/>
              </a:ext>
            </a:extLst>
          </p:cNvPr>
          <p:cNvSpPr/>
          <p:nvPr/>
        </p:nvSpPr>
        <p:spPr>
          <a:xfrm>
            <a:off x="596958" y="2945449"/>
            <a:ext cx="812800" cy="660740"/>
          </a:xfrm>
          <a:prstGeom prst="rightArrow">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057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8B0915-53D7-5D46-86FB-B7C4B919E1E2}"/>
              </a:ext>
            </a:extLst>
          </p:cNvPr>
          <p:cNvPicPr>
            <a:picLocks noChangeAspect="1"/>
          </p:cNvPicPr>
          <p:nvPr/>
        </p:nvPicPr>
        <p:blipFill>
          <a:blip r:embed="rId3"/>
          <a:stretch>
            <a:fillRect/>
          </a:stretch>
        </p:blipFill>
        <p:spPr>
          <a:xfrm>
            <a:off x="2904565" y="1559379"/>
            <a:ext cx="5531435" cy="4631705"/>
          </a:xfrm>
          <a:prstGeom prst="rect">
            <a:avLst/>
          </a:prstGeom>
          <a:ln>
            <a:solidFill>
              <a:schemeClr val="accent4"/>
            </a:solidFill>
          </a:ln>
        </p:spPr>
      </p:pic>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Rectangle 4">
            <a:extLst>
              <a:ext uri="{FF2B5EF4-FFF2-40B4-BE49-F238E27FC236}">
                <a16:creationId xmlns:a16="http://schemas.microsoft.com/office/drawing/2014/main" id="{AEE7A737-AF25-4BA2-9152-55CE8D16B873}"/>
              </a:ext>
            </a:extLst>
          </p:cNvPr>
          <p:cNvSpPr/>
          <p:nvPr/>
        </p:nvSpPr>
        <p:spPr>
          <a:xfrm>
            <a:off x="7271657" y="290286"/>
            <a:ext cx="4223657" cy="1153545"/>
          </a:xfrm>
          <a:prstGeom prst="rect">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One Text Light"/>
                <a:ea typeface="+mn-ea"/>
                <a:cs typeface="+mn-cs"/>
              </a:rPr>
              <a:t>Step 6: Click “Hold to record”</a:t>
            </a:r>
          </a:p>
        </p:txBody>
      </p:sp>
      <p:sp>
        <p:nvSpPr>
          <p:cNvPr id="7" name="Arrow: Right 6">
            <a:extLst>
              <a:ext uri="{FF2B5EF4-FFF2-40B4-BE49-F238E27FC236}">
                <a16:creationId xmlns:a16="http://schemas.microsoft.com/office/drawing/2014/main" id="{A772311F-1B7E-4857-BD46-D424FCDA2433}"/>
              </a:ext>
            </a:extLst>
          </p:cNvPr>
          <p:cNvSpPr/>
          <p:nvPr/>
        </p:nvSpPr>
        <p:spPr>
          <a:xfrm>
            <a:off x="2181414" y="5203710"/>
            <a:ext cx="812800" cy="660740"/>
          </a:xfrm>
          <a:prstGeom prst="rightArrow">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419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8019176-C5E7-C049-A7FD-B5E6C5E577C0}"/>
              </a:ext>
            </a:extLst>
          </p:cNvPr>
          <p:cNvPicPr>
            <a:picLocks noChangeAspect="1"/>
          </p:cNvPicPr>
          <p:nvPr/>
        </p:nvPicPr>
        <p:blipFill>
          <a:blip r:embed="rId3"/>
          <a:stretch>
            <a:fillRect/>
          </a:stretch>
        </p:blipFill>
        <p:spPr>
          <a:xfrm>
            <a:off x="1972235" y="1615849"/>
            <a:ext cx="7171765" cy="4684141"/>
          </a:xfrm>
          <a:prstGeom prst="rect">
            <a:avLst/>
          </a:prstGeom>
        </p:spPr>
      </p:pic>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45</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Rectangle 4">
            <a:extLst>
              <a:ext uri="{FF2B5EF4-FFF2-40B4-BE49-F238E27FC236}">
                <a16:creationId xmlns:a16="http://schemas.microsoft.com/office/drawing/2014/main" id="{AEE7A737-AF25-4BA2-9152-55CE8D16B873}"/>
              </a:ext>
            </a:extLst>
          </p:cNvPr>
          <p:cNvSpPr/>
          <p:nvPr/>
        </p:nvSpPr>
        <p:spPr>
          <a:xfrm>
            <a:off x="7271657" y="290286"/>
            <a:ext cx="4453907" cy="1153545"/>
          </a:xfrm>
          <a:prstGeom prst="rect">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One Text Light"/>
                <a:ea typeface="+mn-ea"/>
                <a:cs typeface="+mn-cs"/>
              </a:rPr>
              <a:t>Step 7: Repeat steps 2 – 4  for “Class 2”</a:t>
            </a:r>
          </a:p>
        </p:txBody>
      </p:sp>
      <p:sp>
        <p:nvSpPr>
          <p:cNvPr id="7" name="Arrow: Right 6">
            <a:extLst>
              <a:ext uri="{FF2B5EF4-FFF2-40B4-BE49-F238E27FC236}">
                <a16:creationId xmlns:a16="http://schemas.microsoft.com/office/drawing/2014/main" id="{A772311F-1B7E-4857-BD46-D424FCDA2433}"/>
              </a:ext>
            </a:extLst>
          </p:cNvPr>
          <p:cNvSpPr/>
          <p:nvPr/>
        </p:nvSpPr>
        <p:spPr>
          <a:xfrm>
            <a:off x="1231151" y="3832180"/>
            <a:ext cx="812800" cy="660740"/>
          </a:xfrm>
          <a:prstGeom prst="rightArrow">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692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8019176-C5E7-C049-A7FD-B5E6C5E577C0}"/>
              </a:ext>
            </a:extLst>
          </p:cNvPr>
          <p:cNvPicPr>
            <a:picLocks noChangeAspect="1"/>
          </p:cNvPicPr>
          <p:nvPr/>
        </p:nvPicPr>
        <p:blipFill>
          <a:blip r:embed="rId3"/>
          <a:stretch>
            <a:fillRect/>
          </a:stretch>
        </p:blipFill>
        <p:spPr>
          <a:xfrm>
            <a:off x="1972235" y="1615849"/>
            <a:ext cx="7171765" cy="4684141"/>
          </a:xfrm>
          <a:prstGeom prst="rect">
            <a:avLst/>
          </a:prstGeom>
        </p:spPr>
      </p:pic>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46</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Rectangle 4">
            <a:extLst>
              <a:ext uri="{FF2B5EF4-FFF2-40B4-BE49-F238E27FC236}">
                <a16:creationId xmlns:a16="http://schemas.microsoft.com/office/drawing/2014/main" id="{AEE7A737-AF25-4BA2-9152-55CE8D16B873}"/>
              </a:ext>
            </a:extLst>
          </p:cNvPr>
          <p:cNvSpPr/>
          <p:nvPr/>
        </p:nvSpPr>
        <p:spPr>
          <a:xfrm>
            <a:off x="6831107" y="290286"/>
            <a:ext cx="4894458" cy="1153545"/>
          </a:xfrm>
          <a:prstGeom prst="rect">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One Text Light"/>
                <a:ea typeface="+mn-ea"/>
                <a:cs typeface="+mn-cs"/>
              </a:rPr>
              <a:t>Step 8: Repeat steps 2 – 4  for “Add a class”</a:t>
            </a:r>
          </a:p>
        </p:txBody>
      </p:sp>
      <p:sp>
        <p:nvSpPr>
          <p:cNvPr id="7" name="Arrow: Right 6">
            <a:extLst>
              <a:ext uri="{FF2B5EF4-FFF2-40B4-BE49-F238E27FC236}">
                <a16:creationId xmlns:a16="http://schemas.microsoft.com/office/drawing/2014/main" id="{A772311F-1B7E-4857-BD46-D424FCDA2433}"/>
              </a:ext>
            </a:extLst>
          </p:cNvPr>
          <p:cNvSpPr/>
          <p:nvPr/>
        </p:nvSpPr>
        <p:spPr>
          <a:xfrm>
            <a:off x="2898588" y="5614044"/>
            <a:ext cx="812800" cy="660740"/>
          </a:xfrm>
          <a:prstGeom prst="rightArrow">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56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965A2-ED21-5341-B3C9-DB2F3D83A7D2}"/>
              </a:ext>
            </a:extLst>
          </p:cNvPr>
          <p:cNvPicPr>
            <a:picLocks noChangeAspect="1"/>
          </p:cNvPicPr>
          <p:nvPr/>
        </p:nvPicPr>
        <p:blipFill>
          <a:blip r:embed="rId3"/>
          <a:stretch>
            <a:fillRect/>
          </a:stretch>
        </p:blipFill>
        <p:spPr>
          <a:xfrm>
            <a:off x="1846729" y="1615848"/>
            <a:ext cx="8352575" cy="4717439"/>
          </a:xfrm>
          <a:prstGeom prst="rect">
            <a:avLst/>
          </a:prstGeom>
        </p:spPr>
      </p:pic>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47</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Rectangle 4">
            <a:extLst>
              <a:ext uri="{FF2B5EF4-FFF2-40B4-BE49-F238E27FC236}">
                <a16:creationId xmlns:a16="http://schemas.microsoft.com/office/drawing/2014/main" id="{AEE7A737-AF25-4BA2-9152-55CE8D16B873}"/>
              </a:ext>
            </a:extLst>
          </p:cNvPr>
          <p:cNvSpPr/>
          <p:nvPr/>
        </p:nvSpPr>
        <p:spPr>
          <a:xfrm>
            <a:off x="7271657" y="290286"/>
            <a:ext cx="4453907" cy="1153545"/>
          </a:xfrm>
          <a:prstGeom prst="rect">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One Text Light"/>
                <a:ea typeface="+mn-ea"/>
                <a:cs typeface="+mn-cs"/>
              </a:rPr>
              <a:t>Step 9: Click “Train Model”</a:t>
            </a:r>
          </a:p>
        </p:txBody>
      </p:sp>
      <p:sp>
        <p:nvSpPr>
          <p:cNvPr id="7" name="Arrow: Right 6">
            <a:extLst>
              <a:ext uri="{FF2B5EF4-FFF2-40B4-BE49-F238E27FC236}">
                <a16:creationId xmlns:a16="http://schemas.microsoft.com/office/drawing/2014/main" id="{A772311F-1B7E-4857-BD46-D424FCDA2433}"/>
              </a:ext>
            </a:extLst>
          </p:cNvPr>
          <p:cNvSpPr/>
          <p:nvPr/>
        </p:nvSpPr>
        <p:spPr>
          <a:xfrm>
            <a:off x="6796745" y="3134488"/>
            <a:ext cx="812800" cy="660740"/>
          </a:xfrm>
          <a:prstGeom prst="rightArrow">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79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026325-5F4C-F446-9349-9E61AD0A2196}"/>
              </a:ext>
            </a:extLst>
          </p:cNvPr>
          <p:cNvPicPr>
            <a:picLocks noChangeAspect="1"/>
          </p:cNvPicPr>
          <p:nvPr/>
        </p:nvPicPr>
        <p:blipFill>
          <a:blip r:embed="rId3"/>
          <a:stretch>
            <a:fillRect/>
          </a:stretch>
        </p:blipFill>
        <p:spPr>
          <a:xfrm>
            <a:off x="2796989" y="1565646"/>
            <a:ext cx="5307106" cy="4779871"/>
          </a:xfrm>
          <a:prstGeom prst="rect">
            <a:avLst/>
          </a:prstGeom>
        </p:spPr>
      </p:pic>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48</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5" name="Rectangle 4">
            <a:extLst>
              <a:ext uri="{FF2B5EF4-FFF2-40B4-BE49-F238E27FC236}">
                <a16:creationId xmlns:a16="http://schemas.microsoft.com/office/drawing/2014/main" id="{AEE7A737-AF25-4BA2-9152-55CE8D16B873}"/>
              </a:ext>
            </a:extLst>
          </p:cNvPr>
          <p:cNvSpPr/>
          <p:nvPr/>
        </p:nvSpPr>
        <p:spPr>
          <a:xfrm>
            <a:off x="6651813" y="290286"/>
            <a:ext cx="5073752" cy="1125277"/>
          </a:xfrm>
          <a:prstGeom prst="rect">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IntelOne Text Light"/>
                <a:ea typeface="+mn-ea"/>
                <a:cs typeface="+mn-cs"/>
              </a:rPr>
              <a:t>Step 10: Test Model using Red and Blue pen</a:t>
            </a:r>
          </a:p>
        </p:txBody>
      </p:sp>
      <p:sp>
        <p:nvSpPr>
          <p:cNvPr id="7" name="Arrow: Right 6">
            <a:extLst>
              <a:ext uri="{FF2B5EF4-FFF2-40B4-BE49-F238E27FC236}">
                <a16:creationId xmlns:a16="http://schemas.microsoft.com/office/drawing/2014/main" id="{A772311F-1B7E-4857-BD46-D424FCDA2433}"/>
              </a:ext>
            </a:extLst>
          </p:cNvPr>
          <p:cNvSpPr/>
          <p:nvPr/>
        </p:nvSpPr>
        <p:spPr>
          <a:xfrm>
            <a:off x="4737848" y="3625211"/>
            <a:ext cx="812800" cy="660740"/>
          </a:xfrm>
          <a:prstGeom prst="rightArrow">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Arrow: Right 6">
            <a:extLst>
              <a:ext uri="{FF2B5EF4-FFF2-40B4-BE49-F238E27FC236}">
                <a16:creationId xmlns:a16="http://schemas.microsoft.com/office/drawing/2014/main" id="{D44152C9-6420-8149-9963-5AACB779E51A}"/>
              </a:ext>
            </a:extLst>
          </p:cNvPr>
          <p:cNvSpPr/>
          <p:nvPr/>
        </p:nvSpPr>
        <p:spPr>
          <a:xfrm rot="10800000">
            <a:off x="7890939" y="5534693"/>
            <a:ext cx="812800" cy="660740"/>
          </a:xfrm>
          <a:prstGeom prst="rightArrow">
            <a:avLst/>
          </a:prstGeom>
          <a:solidFill>
            <a:srgbClr val="FFFF00"/>
          </a:solidFill>
          <a:ln>
            <a:solidFill>
              <a:srgbClr val="0068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080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chemeClr val="accent1"/>
                </a:solidFill>
                <a:latin typeface="IntelOne Display Regular" panose="020B0503020203020204" pitchFamily="34" charset="0"/>
              </a:rPr>
              <a:t>Activity</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49</a:t>
            </a:fld>
            <a:endParaRPr kumimoji="0" lang="en-US" sz="1000" b="0" i="0" u="none" strike="noStrike" kern="1200" cap="none" spc="0" normalizeH="0" baseline="0" noProof="0" dirty="0">
              <a:ln>
                <a:noFill/>
              </a:ln>
              <a:solidFill>
                <a:srgbClr val="000000"/>
              </a:solidFill>
              <a:effectLst/>
              <a:uLnTx/>
              <a:uFillTx/>
              <a:latin typeface="IntelOne Display Light" panose="020B0403020203020204" pitchFamily="34" charset="0"/>
              <a:ea typeface="+mn-ea"/>
              <a:cs typeface="+mn-cs"/>
            </a:endParaRPr>
          </a:p>
        </p:txBody>
      </p:sp>
      <p:sp>
        <p:nvSpPr>
          <p:cNvPr id="12" name="Rectangle 11">
            <a:extLst>
              <a:ext uri="{FF2B5EF4-FFF2-40B4-BE49-F238E27FC236}">
                <a16:creationId xmlns:a16="http://schemas.microsoft.com/office/drawing/2014/main" id="{7EAE8A7A-034C-42A6-9FE1-3133692822B7}"/>
              </a:ext>
            </a:extLst>
          </p:cNvPr>
          <p:cNvSpPr/>
          <p:nvPr/>
        </p:nvSpPr>
        <p:spPr>
          <a:xfrm>
            <a:off x="431800" y="1443831"/>
            <a:ext cx="11136424" cy="4850643"/>
          </a:xfrm>
          <a:prstGeom prst="rect">
            <a:avLst/>
          </a:prstGeom>
        </p:spPr>
        <p:txBody>
          <a:bodyPr wrap="square">
            <a:normAutofit/>
          </a:bodyPr>
          <a:lstStyle/>
          <a:p>
            <a:pPr marL="0" marR="0" lvl="0" indent="0" algn="l" defTabSz="914400" rtl="0" eaLnBrk="1" fontAlgn="auto" latinLnBrk="0" hangingPunct="1">
              <a:lnSpc>
                <a:spcPct val="100000"/>
              </a:lnSpc>
              <a:spcBef>
                <a:spcPts val="1000"/>
              </a:spcBef>
              <a:spcAft>
                <a:spcPts val="0"/>
              </a:spcAft>
              <a:buClrTx/>
              <a:buSzPts val="2800"/>
              <a:buFontTx/>
              <a:buNone/>
              <a:tabLst/>
              <a:defRPr/>
            </a:pPr>
            <a:r>
              <a:rPr kumimoji="0" lang="en-US" sz="2400" b="0" i="0" u="none" strike="noStrike" kern="1200" cap="none" spc="0" normalizeH="0" baseline="0" noProof="0" dirty="0">
                <a:ln>
                  <a:noFill/>
                </a:ln>
                <a:solidFill>
                  <a:prstClr val="black"/>
                </a:solidFill>
                <a:effectLst/>
                <a:uLnTx/>
                <a:uFillTx/>
                <a:latin typeface="IntelOne Display Regular" panose="020B0503020203020204" pitchFamily="34" charset="0"/>
              </a:rPr>
              <a:t>Time: 15 minutes</a:t>
            </a:r>
          </a:p>
          <a:p>
            <a:pPr marL="0" marR="0" lvl="0" indent="0" algn="l" defTabSz="914400" rtl="0" eaLnBrk="1" fontAlgn="auto" latinLnBrk="0" hangingPunct="1">
              <a:lnSpc>
                <a:spcPct val="100000"/>
              </a:lnSpc>
              <a:spcBef>
                <a:spcPts val="1000"/>
              </a:spcBef>
              <a:spcAft>
                <a:spcPts val="0"/>
              </a:spcAft>
              <a:buClrTx/>
              <a:buSzPts val="2800"/>
              <a:buFontTx/>
              <a:buNone/>
              <a:tabLst/>
              <a:defRPr/>
            </a:pPr>
            <a:endParaRPr kumimoji="0" lang="en-US" sz="2400" b="0" i="0" u="none" strike="noStrike" kern="1200" cap="none" spc="0" normalizeH="0" baseline="0" noProof="0" dirty="0">
              <a:ln>
                <a:noFill/>
              </a:ln>
              <a:solidFill>
                <a:prstClr val="black"/>
              </a:solidFill>
              <a:effectLst/>
              <a:uLnTx/>
              <a:uFillTx/>
              <a:latin typeface="IntelOne Display Regular" panose="020B0503020203020204" pitchFamily="34" charset="0"/>
            </a:endParaRPr>
          </a:p>
          <a:p>
            <a:pPr marL="0" marR="0" lvl="0" indent="0" algn="l" defTabSz="914400" rtl="0" eaLnBrk="1" fontAlgn="auto" latinLnBrk="0" hangingPunct="1">
              <a:lnSpc>
                <a:spcPct val="100000"/>
              </a:lnSpc>
              <a:spcBef>
                <a:spcPts val="1000"/>
              </a:spcBef>
              <a:spcAft>
                <a:spcPts val="0"/>
              </a:spcAft>
              <a:buClrTx/>
              <a:buSzPts val="2800"/>
              <a:buFontTx/>
              <a:buNone/>
              <a:tabLst/>
              <a:defRPr/>
            </a:pPr>
            <a:r>
              <a:rPr kumimoji="0" lang="en-US" sz="2400" b="0" i="0" u="none" strike="noStrike" kern="1200" cap="none" spc="0" normalizeH="0" baseline="0" noProof="0" dirty="0">
                <a:ln>
                  <a:noFill/>
                </a:ln>
                <a:solidFill>
                  <a:prstClr val="black"/>
                </a:solidFill>
                <a:effectLst/>
                <a:uLnTx/>
                <a:uFillTx/>
                <a:latin typeface="IntelOne Display Regular" panose="020B0503020203020204" pitchFamily="34" charset="0"/>
              </a:rPr>
              <a:t>Create a Machine Learning Model using Teachable Machine to perform any one of the task:</a:t>
            </a:r>
          </a:p>
          <a:p>
            <a:pPr marL="800100" marR="0" lvl="1" indent="-342900" algn="l" defTabSz="914400" rtl="0" eaLnBrk="1" fontAlgn="auto" latinLnBrk="0" hangingPunct="1">
              <a:lnSpc>
                <a:spcPct val="100000"/>
              </a:lnSpc>
              <a:spcBef>
                <a:spcPts val="1000"/>
              </a:spcBef>
              <a:spcAft>
                <a:spcPts val="0"/>
              </a:spcAft>
              <a:buClrTx/>
              <a:buSzPts val="28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IntelOne Display Regular" panose="020B0503020203020204" pitchFamily="34" charset="0"/>
              </a:rPr>
              <a:t>Anime or </a:t>
            </a:r>
            <a:r>
              <a:rPr kumimoji="0" lang="en-US" sz="2400" b="0" i="0" u="none" strike="noStrike" kern="1200" cap="none" spc="0" normalizeH="0" baseline="0" noProof="0">
                <a:ln>
                  <a:noFill/>
                </a:ln>
                <a:solidFill>
                  <a:prstClr val="black"/>
                </a:solidFill>
                <a:effectLst/>
                <a:uLnTx/>
                <a:uFillTx/>
                <a:latin typeface="IntelOne Display Regular" panose="020B0503020203020204" pitchFamily="34" charset="0"/>
              </a:rPr>
              <a:t>not anime?</a:t>
            </a:r>
            <a:endParaRPr kumimoji="0" lang="en-US" sz="2400" b="0" i="0" u="none" strike="noStrike" kern="1200" cap="none" spc="0" normalizeH="0" baseline="0" noProof="0" dirty="0">
              <a:ln>
                <a:noFill/>
              </a:ln>
              <a:solidFill>
                <a:prstClr val="black"/>
              </a:solidFill>
              <a:effectLst/>
              <a:uLnTx/>
              <a:uFillTx/>
              <a:latin typeface="IntelOne Display Regular" panose="020B0503020203020204" pitchFamily="34" charset="0"/>
            </a:endParaRPr>
          </a:p>
          <a:p>
            <a:pPr marL="800100" marR="0" lvl="1" indent="-342900" algn="l" defTabSz="914400" rtl="0" eaLnBrk="1" fontAlgn="auto" latinLnBrk="0" hangingPunct="1">
              <a:lnSpc>
                <a:spcPct val="100000"/>
              </a:lnSpc>
              <a:spcBef>
                <a:spcPts val="1000"/>
              </a:spcBef>
              <a:spcAft>
                <a:spcPts val="0"/>
              </a:spcAft>
              <a:buClrTx/>
              <a:buSzPts val="28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IntelOne Display Regular" panose="020B0503020203020204" pitchFamily="34" charset="0"/>
              </a:rPr>
              <a:t>Face Recognition</a:t>
            </a:r>
          </a:p>
          <a:p>
            <a:pPr marL="800100" marR="0" lvl="1" indent="-342900" algn="l" defTabSz="914400" rtl="0" eaLnBrk="1" fontAlgn="auto" latinLnBrk="0" hangingPunct="1">
              <a:lnSpc>
                <a:spcPct val="100000"/>
              </a:lnSpc>
              <a:spcBef>
                <a:spcPts val="1000"/>
              </a:spcBef>
              <a:spcAft>
                <a:spcPts val="0"/>
              </a:spcAft>
              <a:buClrTx/>
              <a:buSzPts val="28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IntelOne Display Regular" panose="020B0503020203020204" pitchFamily="34" charset="0"/>
              </a:rPr>
              <a:t>Phone Models</a:t>
            </a:r>
          </a:p>
          <a:p>
            <a:pPr marL="800100" marR="0" lvl="1" indent="-342900" algn="l" defTabSz="914400" rtl="0" eaLnBrk="1" fontAlgn="auto" latinLnBrk="0" hangingPunct="1">
              <a:lnSpc>
                <a:spcPct val="100000"/>
              </a:lnSpc>
              <a:spcBef>
                <a:spcPts val="1000"/>
              </a:spcBef>
              <a:spcAft>
                <a:spcPts val="0"/>
              </a:spcAft>
              <a:buClrTx/>
              <a:buSzPts val="28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IntelOne Display Regular" panose="020B0503020203020204" pitchFamily="34" charset="0"/>
              </a:rPr>
              <a:t>Stationery</a:t>
            </a:r>
          </a:p>
          <a:p>
            <a:pPr marL="0" marR="0" lvl="0" indent="0" algn="l" defTabSz="914400" rtl="0" eaLnBrk="1" fontAlgn="auto" latinLnBrk="0" hangingPunct="1">
              <a:lnSpc>
                <a:spcPct val="100000"/>
              </a:lnSpc>
              <a:spcBef>
                <a:spcPts val="1000"/>
              </a:spcBef>
              <a:spcAft>
                <a:spcPts val="0"/>
              </a:spcAft>
              <a:buClrTx/>
              <a:buSzPts val="2800"/>
              <a:buFontTx/>
              <a:buNone/>
              <a:tabLst/>
              <a:defRPr/>
            </a:pPr>
            <a:endParaRPr kumimoji="0" lang="en-US" sz="2400" b="0" i="0" u="none" strike="noStrike" kern="1200" cap="none" spc="0" normalizeH="0" baseline="0" noProof="0" dirty="0">
              <a:ln>
                <a:noFill/>
              </a:ln>
              <a:solidFill>
                <a:prstClr val="black"/>
              </a:solidFill>
              <a:effectLst/>
              <a:uLnTx/>
              <a:uFillTx/>
              <a:latin typeface="IntelOne Display Regular" panose="020B0503020203020204" pitchFamily="34" charset="0"/>
            </a:endParaRPr>
          </a:p>
          <a:p>
            <a:pPr marL="342900" marR="0" lvl="0" indent="-342900" algn="l" defTabSz="914400" rtl="0" eaLnBrk="1" fontAlgn="auto" latinLnBrk="0" hangingPunct="1">
              <a:lnSpc>
                <a:spcPct val="100000"/>
              </a:lnSpc>
              <a:spcBef>
                <a:spcPts val="1000"/>
              </a:spcBef>
              <a:spcAft>
                <a:spcPts val="0"/>
              </a:spcAft>
              <a:buClrTx/>
              <a:buSzPts val="28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IntelOne Display Regular" panose="020B0503020203020204" pitchFamily="34" charset="0"/>
            </a:endParaRPr>
          </a:p>
        </p:txBody>
      </p:sp>
    </p:spTree>
    <p:extLst>
      <p:ext uri="{BB962C8B-B14F-4D97-AF65-F5344CB8AC3E}">
        <p14:creationId xmlns:p14="http://schemas.microsoft.com/office/powerpoint/2010/main" val="188845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110BCEA8-2F61-4B2F-810E-79809EFD2B3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997" r="1997"/>
          <a:stretch/>
        </p:blipFill>
        <p:spPr>
          <a:xfrm>
            <a:off x="-388620" y="0"/>
            <a:ext cx="12573002" cy="6858000"/>
          </a:xfrm>
        </p:spPr>
      </p:pic>
      <p:sp>
        <p:nvSpPr>
          <p:cNvPr id="6" name="Rectangle 5">
            <a:extLst>
              <a:ext uri="{FF2B5EF4-FFF2-40B4-BE49-F238E27FC236}">
                <a16:creationId xmlns:a16="http://schemas.microsoft.com/office/drawing/2014/main" id="{E324A28E-981C-4196-8CC9-360E3ED65263}"/>
              </a:ext>
            </a:extLst>
          </p:cNvPr>
          <p:cNvSpPr/>
          <p:nvPr/>
        </p:nvSpPr>
        <p:spPr>
          <a:xfrm>
            <a:off x="1181933" y="1160392"/>
            <a:ext cx="3314700" cy="33147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7" name="Rectangle 6">
            <a:extLst>
              <a:ext uri="{FF2B5EF4-FFF2-40B4-BE49-F238E27FC236}">
                <a16:creationId xmlns:a16="http://schemas.microsoft.com/office/drawing/2014/main" id="{A87707CA-0389-4C42-B646-29313B0FD16F}"/>
              </a:ext>
            </a:extLst>
          </p:cNvPr>
          <p:cNvSpPr/>
          <p:nvPr/>
        </p:nvSpPr>
        <p:spPr>
          <a:xfrm>
            <a:off x="797124" y="4475092"/>
            <a:ext cx="384809" cy="384809"/>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9" name="Rectangle 8">
            <a:extLst>
              <a:ext uri="{FF2B5EF4-FFF2-40B4-BE49-F238E27FC236}">
                <a16:creationId xmlns:a16="http://schemas.microsoft.com/office/drawing/2014/main" id="{446B85A9-18C3-4A89-BFC5-8E8EB0D3CEBF}"/>
              </a:ext>
            </a:extLst>
          </p:cNvPr>
          <p:cNvSpPr/>
          <p:nvPr/>
        </p:nvSpPr>
        <p:spPr>
          <a:xfrm>
            <a:off x="622806" y="4300774"/>
            <a:ext cx="174318" cy="174318"/>
          </a:xfrm>
          <a:prstGeom prst="rect">
            <a:avLst/>
          </a:prstGeom>
          <a:solidFill>
            <a:srgbClr val="FFE17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Intel Clear" panose="020B0604020203020204" pitchFamily="34" charset="0"/>
              <a:cs typeface="Intel Clear" panose="020B0604020203020204" pitchFamily="34" charset="0"/>
              <a:sym typeface="Helvetica Neue Medium"/>
            </a:endParaRPr>
          </a:p>
        </p:txBody>
      </p:sp>
      <p:sp>
        <p:nvSpPr>
          <p:cNvPr id="3" name="Title 2">
            <a:extLst>
              <a:ext uri="{FF2B5EF4-FFF2-40B4-BE49-F238E27FC236}">
                <a16:creationId xmlns:a16="http://schemas.microsoft.com/office/drawing/2014/main" id="{D2165D85-3302-415E-871F-83071D5CA6FA}"/>
              </a:ext>
            </a:extLst>
          </p:cNvPr>
          <p:cNvSpPr>
            <a:spLocks noGrp="1"/>
          </p:cNvSpPr>
          <p:nvPr>
            <p:ph type="title" idx="4294967295"/>
          </p:nvPr>
        </p:nvSpPr>
        <p:spPr>
          <a:xfrm>
            <a:off x="1391067" y="1694763"/>
            <a:ext cx="2961858" cy="882650"/>
          </a:xfrm>
        </p:spPr>
        <p:txBody>
          <a:bodyPr>
            <a:normAutofit fontScale="90000"/>
          </a:bodyPr>
          <a:lstStyle/>
          <a:p>
            <a:r>
              <a:rPr lang="en-US" dirty="0">
                <a:solidFill>
                  <a:srgbClr val="000000"/>
                </a:solidFill>
              </a:rPr>
              <a:t>What Happens Inside AI?</a:t>
            </a:r>
          </a:p>
        </p:txBody>
      </p:sp>
      <p:sp>
        <p:nvSpPr>
          <p:cNvPr id="12" name="TextBox 11">
            <a:extLst>
              <a:ext uri="{FF2B5EF4-FFF2-40B4-BE49-F238E27FC236}">
                <a16:creationId xmlns:a16="http://schemas.microsoft.com/office/drawing/2014/main" id="{1C48C238-9C68-4D54-B4D5-2F130E2FE020}"/>
              </a:ext>
            </a:extLst>
          </p:cNvPr>
          <p:cNvSpPr txBox="1"/>
          <p:nvPr/>
        </p:nvSpPr>
        <p:spPr>
          <a:xfrm>
            <a:off x="1515309" y="3598934"/>
            <a:ext cx="2837616"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IntelOne Text" panose="020B0503020203020204"/>
                <a:sym typeface="Helvetica Neue"/>
              </a:rPr>
              <a:t>[Image of robot on writing on blackboard]. Retrieved October 9, 2020, from </a:t>
            </a:r>
            <a:r>
              <a:rPr kumimoji="0" lang="en-US" sz="1000" b="0" i="0" u="none" strike="noStrike" kern="1200" cap="none" spc="0" normalizeH="0" baseline="0" noProof="0" dirty="0">
                <a:ln>
                  <a:noFill/>
                </a:ln>
                <a:solidFill>
                  <a:srgbClr val="0000FF"/>
                </a:solidFill>
                <a:effectLst/>
                <a:uLnTx/>
                <a:uFillTx/>
                <a:latin typeface="IntelOne Text" panose="020B0503020203020204"/>
                <a:sym typeface="Helvetica Neue"/>
                <a:hlinkClick r:id="rId4">
                  <a:extLst>
                    <a:ext uri="{A12FA001-AC4F-418D-AE19-62706E023703}">
                      <ahyp:hlinkClr xmlns:ahyp="http://schemas.microsoft.com/office/drawing/2018/hyperlinkcolor" val="tx"/>
                    </a:ext>
                  </a:extLst>
                </a:hlinkClick>
              </a:rPr>
              <a:t>https://www.appian.com/blog/artificial-intelligence-going-mainstream-faster-think/</a:t>
            </a:r>
            <a:endParaRPr kumimoji="0" lang="en-US" sz="1000" b="0" i="0" u="none" strike="noStrike" kern="1200" cap="none" spc="0" normalizeH="0" baseline="0" noProof="0" dirty="0">
              <a:ln>
                <a:noFill/>
              </a:ln>
              <a:solidFill>
                <a:srgbClr val="0000FF"/>
              </a:solidFill>
              <a:effectLst/>
              <a:uLnTx/>
              <a:uFillTx/>
              <a:latin typeface="IntelOne Text" panose="020B0503020203020204"/>
              <a:sym typeface="Helvetica Neue"/>
            </a:endParaRPr>
          </a:p>
          <a:p>
            <a:pPr marL="0" marR="0" lvl="0" indent="0" defTabSz="2438338" rtl="0" eaLnBrk="1" fontAlgn="auto" latinLnBrk="0" hangingPunct="0">
              <a:lnSpc>
                <a:spcPct val="100000"/>
              </a:lnSpc>
              <a:spcBef>
                <a:spcPts val="0"/>
              </a:spcBef>
              <a:spcAft>
                <a:spcPts val="0"/>
              </a:spcAft>
              <a:buClrTx/>
              <a:buSzTx/>
              <a:buFontTx/>
              <a:buNone/>
              <a:tabLst/>
              <a:defRPr/>
            </a:pPr>
            <a:endParaRPr kumimoji="0" lang="en-SG" sz="800" i="0" u="none" strike="noStrike" cap="none" spc="0" normalizeH="0" baseline="0" dirty="0">
              <a:ln>
                <a:noFill/>
              </a:ln>
              <a:solidFill>
                <a:srgbClr val="000000"/>
              </a:solidFill>
              <a:effectLst/>
              <a:uFillTx/>
              <a:latin typeface="IntelOne Text" panose="020B0503020203020204"/>
              <a:sym typeface="Helvetica Neue"/>
            </a:endParaRPr>
          </a:p>
        </p:txBody>
      </p:sp>
    </p:spTree>
    <p:extLst>
      <p:ext uri="{BB962C8B-B14F-4D97-AF65-F5344CB8AC3E}">
        <p14:creationId xmlns:p14="http://schemas.microsoft.com/office/powerpoint/2010/main" val="37344151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ABD13F-E114-492D-ADAA-E01E0DD8ACBA}"/>
              </a:ext>
            </a:extLst>
          </p:cNvPr>
          <p:cNvSpPr>
            <a:spLocks noGrp="1"/>
          </p:cNvSpPr>
          <p:nvPr>
            <p:ph type="body" sz="quarter" idx="13"/>
          </p:nvPr>
        </p:nvSpPr>
        <p:spPr/>
        <p:txBody>
          <a:bodyPr>
            <a:normAutofit/>
          </a:bodyPr>
          <a:lstStyle/>
          <a:p>
            <a:pPr marL="288925" indent="-288925">
              <a:buFont typeface="Arial" panose="020B0604020202020204" pitchFamily="34" charset="0"/>
              <a:buChar char="•"/>
            </a:pPr>
            <a:r>
              <a:rPr lang="en-US" sz="2400" dirty="0">
                <a:latin typeface="IntelOne Display Regular" panose="020B0503020203020204" pitchFamily="34" charset="0"/>
              </a:rPr>
              <a:t>Anime or not anime?</a:t>
            </a:r>
          </a:p>
          <a:p>
            <a:pPr marL="288925" indent="-288925">
              <a:buFont typeface="Arial" panose="020B0604020202020204" pitchFamily="34" charset="0"/>
              <a:buChar char="•"/>
            </a:pPr>
            <a:r>
              <a:rPr lang="en-US" sz="2400" dirty="0">
                <a:latin typeface="IntelOne Display Regular" panose="020B0503020203020204" pitchFamily="34" charset="0"/>
              </a:rPr>
              <a:t>Face recognition</a:t>
            </a:r>
          </a:p>
          <a:p>
            <a:pPr marL="288925" indent="-288925">
              <a:buFont typeface="Arial" panose="020B0604020202020204" pitchFamily="34" charset="0"/>
              <a:buChar char="•"/>
            </a:pPr>
            <a:r>
              <a:rPr lang="en-US" sz="2400" dirty="0">
                <a:latin typeface="IntelOne Display Regular" panose="020B0503020203020204" pitchFamily="34" charset="0"/>
              </a:rPr>
              <a:t>Phone models</a:t>
            </a:r>
          </a:p>
          <a:p>
            <a:pPr marL="288925" indent="-288925">
              <a:buFont typeface="Arial" panose="020B0604020202020204" pitchFamily="34" charset="0"/>
              <a:buChar char="•"/>
            </a:pPr>
            <a:r>
              <a:rPr lang="en-US" sz="2400" dirty="0">
                <a:latin typeface="IntelOne Display Regular" panose="020B0503020203020204" pitchFamily="34" charset="0"/>
              </a:rPr>
              <a:t>Stationery</a:t>
            </a:r>
          </a:p>
          <a:p>
            <a:endParaRPr lang="en-US" sz="2400" dirty="0">
              <a:latin typeface="IntelOne Display Regular" panose="020B0503020203020204" pitchFamily="34" charset="0"/>
            </a:endParaRPr>
          </a:p>
        </p:txBody>
      </p:sp>
      <p:sp>
        <p:nvSpPr>
          <p:cNvPr id="4" name="Slide Number Placeholder 3">
            <a:extLst>
              <a:ext uri="{FF2B5EF4-FFF2-40B4-BE49-F238E27FC236}">
                <a16:creationId xmlns:a16="http://schemas.microsoft.com/office/drawing/2014/main" id="{D18CD107-B774-469B-9F42-04E5E7D70F6D}"/>
              </a:ext>
            </a:extLst>
          </p:cNvPr>
          <p:cNvSpPr>
            <a:spLocks noGrp="1"/>
          </p:cNvSpPr>
          <p:nvPr>
            <p:ph type="sldNum" sz="quarter" idx="12"/>
          </p:nvPr>
        </p:nvSpPr>
        <p:spPr>
          <a:xfrm>
            <a:off x="11734800" y="6366510"/>
            <a:ext cx="501073" cy="49149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prstClr val="black"/>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50</a:t>
            </a:fld>
            <a:endParaRPr kumimoji="0" lang="en-US" sz="1000" b="0" i="0" u="none" strike="noStrike" kern="1200" cap="none" spc="0" normalizeH="0" baseline="0" noProof="0" dirty="0">
              <a:ln>
                <a:noFill/>
              </a:ln>
              <a:solidFill>
                <a:prstClr val="black"/>
              </a:solidFill>
              <a:effectLst/>
              <a:uLnTx/>
              <a:uFillTx/>
              <a:latin typeface="IntelOne Display Light" panose="020B0403020203020204" pitchFamily="34" charset="0"/>
              <a:ea typeface="+mn-ea"/>
              <a:cs typeface="+mn-cs"/>
            </a:endParaRPr>
          </a:p>
        </p:txBody>
      </p:sp>
      <p:sp>
        <p:nvSpPr>
          <p:cNvPr id="5" name="Title 4">
            <a:extLst>
              <a:ext uri="{FF2B5EF4-FFF2-40B4-BE49-F238E27FC236}">
                <a16:creationId xmlns:a16="http://schemas.microsoft.com/office/drawing/2014/main" id="{63819F8C-A7E3-4B15-BE89-EEFD6398B231}"/>
              </a:ext>
            </a:extLst>
          </p:cNvPr>
          <p:cNvSpPr>
            <a:spLocks noGrp="1"/>
          </p:cNvSpPr>
          <p:nvPr>
            <p:ph type="title"/>
          </p:nvPr>
        </p:nvSpPr>
        <p:spPr/>
        <p:txBody>
          <a:bodyPr/>
          <a:lstStyle/>
          <a:p>
            <a:r>
              <a:rPr lang="en-US" dirty="0"/>
              <a:t>Teachable Machine </a:t>
            </a:r>
          </a:p>
        </p:txBody>
      </p:sp>
      <p:sp>
        <p:nvSpPr>
          <p:cNvPr id="10" name="Subtitle 5">
            <a:extLst>
              <a:ext uri="{FF2B5EF4-FFF2-40B4-BE49-F238E27FC236}">
                <a16:creationId xmlns:a16="http://schemas.microsoft.com/office/drawing/2014/main" id="{63DDAC69-136D-4E6B-A09F-0E378894950D}"/>
              </a:ext>
            </a:extLst>
          </p:cNvPr>
          <p:cNvSpPr txBox="1">
            <a:spLocks/>
          </p:cNvSpPr>
          <p:nvPr/>
        </p:nvSpPr>
        <p:spPr>
          <a:xfrm>
            <a:off x="381000" y="3749321"/>
            <a:ext cx="8129155" cy="130149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IntelOne Display Regular" panose="020B0503020203020204" pitchFamily="34" charset="0"/>
              <a:buNone/>
              <a:defRPr sz="20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IntelOne Display Regular" panose="020B0503020203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b="0" i="0" u="none" strike="noStrike" kern="1200" cap="none" spc="0" normalizeH="0" baseline="0" noProof="0" dirty="0">
                <a:ln>
                  <a:noFill/>
                </a:ln>
                <a:solidFill>
                  <a:srgbClr val="000000"/>
                </a:solidFill>
                <a:effectLst/>
                <a:uLnTx/>
                <a:uFillTx/>
                <a:latin typeface="IntelOne Display Regular" panose="020B0503020203020204" pitchFamily="34" charset="0"/>
                <a:ea typeface="Intel Clear" panose="020B0604020203020204" pitchFamily="34" charset="0"/>
                <a:cs typeface="Intel Clear" panose="020B0604020203020204" pitchFamily="34" charset="0"/>
              </a:rPr>
              <a:t>Explore other groups’ Teachable Machine models </a:t>
            </a:r>
          </a:p>
        </p:txBody>
      </p:sp>
    </p:spTree>
    <p:extLst>
      <p:ext uri="{BB962C8B-B14F-4D97-AF65-F5344CB8AC3E}">
        <p14:creationId xmlns:p14="http://schemas.microsoft.com/office/powerpoint/2010/main" val="26272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5680595-408A-4673-8115-D0936767495C}"/>
              </a:ext>
            </a:extLst>
          </p:cNvPr>
          <p:cNvSpPr>
            <a:spLocks noGrp="1"/>
          </p:cNvSpPr>
          <p:nvPr>
            <p:ph type="body" sz="quarter" idx="13"/>
          </p:nvPr>
        </p:nvSpPr>
        <p:spPr/>
        <p:txBody>
          <a:bodyPr>
            <a:normAutofit/>
          </a:bodyPr>
          <a:lstStyle/>
          <a:p>
            <a:pPr marL="288925" indent="-288925">
              <a:buFont typeface="Arial" panose="020B0604020202020204" pitchFamily="34" charset="0"/>
              <a:buChar char="•"/>
            </a:pPr>
            <a:r>
              <a:rPr lang="en-US" sz="2400" dirty="0">
                <a:latin typeface="IntelOne Display Regular" panose="020B0503020203020204" pitchFamily="34" charset="0"/>
              </a:rPr>
              <a:t>How does AI work?</a:t>
            </a:r>
          </a:p>
          <a:p>
            <a:pPr marL="288925" indent="-288925">
              <a:buFont typeface="Arial" panose="020B0604020202020204" pitchFamily="34" charset="0"/>
              <a:buChar char="•"/>
            </a:pPr>
            <a:r>
              <a:rPr lang="en-US" sz="2400" dirty="0">
                <a:latin typeface="IntelOne Display Regular" panose="020B0503020203020204" pitchFamily="34" charset="0"/>
              </a:rPr>
              <a:t>How does perceptron work?</a:t>
            </a:r>
          </a:p>
          <a:p>
            <a:pPr marL="288925" indent="-288925">
              <a:buFont typeface="Arial" panose="020B0604020202020204" pitchFamily="34" charset="0"/>
              <a:buChar char="•"/>
            </a:pPr>
            <a:r>
              <a:rPr lang="en-US" sz="2400" dirty="0">
                <a:latin typeface="IntelOne Display Regular" panose="020B0503020203020204" pitchFamily="34" charset="0"/>
              </a:rPr>
              <a:t>What is Teachable Machine?</a:t>
            </a:r>
          </a:p>
          <a:p>
            <a:pPr marL="288925" indent="-288925">
              <a:buFont typeface="Arial" panose="020B0604020202020204" pitchFamily="34" charset="0"/>
              <a:buChar char="•"/>
            </a:pPr>
            <a:r>
              <a:rPr lang="en-US" sz="2400" dirty="0">
                <a:latin typeface="IntelOne Display Regular" panose="020B0503020203020204" pitchFamily="34" charset="0"/>
              </a:rPr>
              <a:t>How to create a training model using Teachable Machine</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prstClr val="black"/>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51</a:t>
            </a:fld>
            <a:endParaRPr kumimoji="0" lang="en-US" sz="1000" b="0" i="0" u="none" strike="noStrike" kern="1200" cap="none" spc="0" normalizeH="0" baseline="0" noProof="0" dirty="0">
              <a:ln>
                <a:noFill/>
              </a:ln>
              <a:solidFill>
                <a:prstClr val="black"/>
              </a:solidFill>
              <a:effectLst/>
              <a:uLnTx/>
              <a:uFillTx/>
              <a:latin typeface="IntelOne Display Light" panose="020B0403020203020204" pitchFamily="34" charset="0"/>
              <a:ea typeface="+mn-ea"/>
              <a:cs typeface="+mn-cs"/>
            </a:endParaRPr>
          </a:p>
        </p:txBody>
      </p:sp>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t>Reflection</a:t>
            </a:r>
          </a:p>
        </p:txBody>
      </p:sp>
    </p:spTree>
    <p:extLst>
      <p:ext uri="{BB962C8B-B14F-4D97-AF65-F5344CB8AC3E}">
        <p14:creationId xmlns:p14="http://schemas.microsoft.com/office/powerpoint/2010/main" val="192980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5906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D4B4A-0479-4DB0-8B61-BDDE3F830330}"/>
              </a:ext>
            </a:extLst>
          </p:cNvPr>
          <p:cNvSpPr>
            <a:spLocks noGrp="1"/>
          </p:cNvSpPr>
          <p:nvPr>
            <p:ph type="title"/>
          </p:nvPr>
        </p:nvSpPr>
        <p:spPr/>
        <p:txBody>
          <a:bodyPr/>
          <a:lstStyle/>
          <a:p>
            <a:r>
              <a:rPr lang="en-US" dirty="0">
                <a:solidFill>
                  <a:srgbClr val="000000"/>
                </a:solidFill>
              </a:rPr>
              <a:t>How AI Works</a:t>
            </a:r>
          </a:p>
        </p:txBody>
      </p:sp>
      <p:sp>
        <p:nvSpPr>
          <p:cNvPr id="4" name="Text Placeholder 3">
            <a:extLst>
              <a:ext uri="{FF2B5EF4-FFF2-40B4-BE49-F238E27FC236}">
                <a16:creationId xmlns:a16="http://schemas.microsoft.com/office/drawing/2014/main" id="{65680595-408A-4673-8115-D0936767495C}"/>
              </a:ext>
            </a:extLst>
          </p:cNvPr>
          <p:cNvSpPr>
            <a:spLocks noGrp="1"/>
          </p:cNvSpPr>
          <p:nvPr>
            <p:ph type="body" sz="quarter" idx="13"/>
          </p:nvPr>
        </p:nvSpPr>
        <p:spPr>
          <a:xfrm>
            <a:off x="386557" y="1429544"/>
            <a:ext cx="9937532" cy="3998912"/>
          </a:xfrm>
        </p:spPr>
        <p:txBody>
          <a:bodyPr>
            <a:normAutofit/>
          </a:bodyPr>
          <a:lstStyle/>
          <a:p>
            <a:r>
              <a:rPr lang="en-US" sz="2600" dirty="0">
                <a:latin typeface="IntelOne Display Regular" panose="020B0503020203020204" pitchFamily="34" charset="77"/>
              </a:rPr>
              <a:t>Computer algorithms make </a:t>
            </a:r>
            <a:r>
              <a:rPr lang="en-US" sz="2600" dirty="0">
                <a:solidFill>
                  <a:srgbClr val="0068B5"/>
                </a:solidFill>
                <a:latin typeface="IntelOne Display Regular" panose="020B0503020203020204" pitchFamily="34" charset="77"/>
              </a:rPr>
              <a:t>predictions</a:t>
            </a:r>
            <a:r>
              <a:rPr lang="en-US" sz="2600" dirty="0">
                <a:latin typeface="IntelOne Display Regular" panose="020B0503020203020204" pitchFamily="34" charset="77"/>
              </a:rPr>
              <a:t> based on existing data. By using statistics, it aims to find a </a:t>
            </a:r>
            <a:r>
              <a:rPr lang="en-US" sz="2600" dirty="0">
                <a:solidFill>
                  <a:srgbClr val="0068B5"/>
                </a:solidFill>
                <a:latin typeface="IntelOne Display Regular" panose="020B0503020203020204" pitchFamily="34" charset="77"/>
              </a:rPr>
              <a:t>pattern</a:t>
            </a:r>
            <a:r>
              <a:rPr lang="en-US" sz="2600" dirty="0">
                <a:latin typeface="IntelOne Display Regular" panose="020B0503020203020204" pitchFamily="34" charset="77"/>
              </a:rPr>
              <a:t> in the massive amount of data, and thus creating a </a:t>
            </a:r>
            <a:r>
              <a:rPr lang="en-US" sz="2600" dirty="0">
                <a:solidFill>
                  <a:srgbClr val="0068B5"/>
                </a:solidFill>
                <a:latin typeface="IntelOne Display Regular" panose="020B0503020203020204" pitchFamily="34" charset="77"/>
              </a:rPr>
              <a:t>rule</a:t>
            </a:r>
            <a:r>
              <a:rPr lang="en-US" sz="2600" dirty="0">
                <a:latin typeface="IntelOne Display Regular" panose="020B0503020203020204" pitchFamily="34" charset="77"/>
              </a:rPr>
              <a:t> to make decisions. The rule is created from the pattern and not from programming it explicitly.</a:t>
            </a:r>
          </a:p>
        </p:txBody>
      </p:sp>
      <p:sp>
        <p:nvSpPr>
          <p:cNvPr id="3" name="Slide Number Placeholder 2">
            <a:extLst>
              <a:ext uri="{FF2B5EF4-FFF2-40B4-BE49-F238E27FC236}">
                <a16:creationId xmlns:a16="http://schemas.microsoft.com/office/drawing/2014/main" id="{EAED5B20-DB5C-47B0-805C-168356D4F3B0}"/>
              </a:ext>
            </a:extLst>
          </p:cNvPr>
          <p:cNvSpPr>
            <a:spLocks noGrp="1"/>
          </p:cNvSpPr>
          <p:nvPr>
            <p:ph type="sldNum" sz="quarter" idx="12"/>
          </p:nvPr>
        </p:nvSpPr>
        <p:spPr>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dirty="0" smtClean="0">
                <a:ln>
                  <a:noFill/>
                </a:ln>
                <a:solidFill>
                  <a:srgbClr val="000000"/>
                </a:solidFill>
                <a:effectLst/>
                <a:uLnTx/>
                <a:uFillTx/>
                <a:latin typeface="IntelOne Display Light" panose="020B04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srgbClr val="000000"/>
              </a:solidFill>
              <a:effectLst/>
              <a:uLnTx/>
              <a:uFillTx/>
              <a:latin typeface="IntelOne Display Light" panose="020B0403020203020204" pitchFamily="34" charset="0"/>
              <a:ea typeface="+mn-ea"/>
              <a:cs typeface="+mn-cs"/>
            </a:endParaRPr>
          </a:p>
        </p:txBody>
      </p:sp>
      <p:sp>
        <p:nvSpPr>
          <p:cNvPr id="7" name="Rectangle 6">
            <a:extLst>
              <a:ext uri="{FF2B5EF4-FFF2-40B4-BE49-F238E27FC236}">
                <a16:creationId xmlns:a16="http://schemas.microsoft.com/office/drawing/2014/main" id="{2C399DB9-CFD1-4C23-BAE7-6F17F8280A56}"/>
              </a:ext>
            </a:extLst>
          </p:cNvPr>
          <p:cNvSpPr/>
          <p:nvPr/>
        </p:nvSpPr>
        <p:spPr>
          <a:xfrm>
            <a:off x="4064643" y="4051138"/>
            <a:ext cx="4062714" cy="868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white"/>
                </a:solidFill>
                <a:effectLst/>
                <a:uLnTx/>
                <a:uFillTx/>
                <a:latin typeface="IntelOne Display Regular" panose="020B0503020203020204" pitchFamily="34" charset="0"/>
              </a:rPr>
              <a:t>Classical programming</a:t>
            </a:r>
            <a:endParaRPr kumimoji="0" lang="en-US" sz="1800" b="0" i="0" u="none" strike="noStrike" kern="1200" cap="none" spc="0" normalizeH="0" baseline="0" noProof="0" dirty="0">
              <a:ln>
                <a:noFill/>
              </a:ln>
              <a:solidFill>
                <a:prstClr val="white"/>
              </a:solidFill>
              <a:effectLst/>
              <a:uLnTx/>
              <a:uFillTx/>
              <a:latin typeface="IntelOne Display Regular" panose="020B0503020203020204" pitchFamily="34" charset="0"/>
            </a:endParaRPr>
          </a:p>
        </p:txBody>
      </p:sp>
      <p:sp>
        <p:nvSpPr>
          <p:cNvPr id="8" name="Rectangle 7">
            <a:extLst>
              <a:ext uri="{FF2B5EF4-FFF2-40B4-BE49-F238E27FC236}">
                <a16:creationId xmlns:a16="http://schemas.microsoft.com/office/drawing/2014/main" id="{BDB9D3CB-4056-46B6-9252-B046E9414DF4}"/>
              </a:ext>
            </a:extLst>
          </p:cNvPr>
          <p:cNvSpPr/>
          <p:nvPr/>
        </p:nvSpPr>
        <p:spPr>
          <a:xfrm>
            <a:off x="4064643" y="5242599"/>
            <a:ext cx="4062714" cy="868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white"/>
                </a:solidFill>
                <a:effectLst/>
                <a:uLnTx/>
                <a:uFillTx/>
                <a:latin typeface="IntelOne Display Regular" panose="020B0503020203020204" pitchFamily="34" charset="0"/>
              </a:rPr>
              <a:t>Machine Learning</a:t>
            </a:r>
            <a:endParaRPr kumimoji="0" lang="en-US" sz="1800" b="0" i="0" u="none" strike="noStrike" kern="1200" cap="none" spc="0" normalizeH="0" baseline="0" noProof="0" dirty="0">
              <a:ln>
                <a:noFill/>
              </a:ln>
              <a:solidFill>
                <a:prstClr val="white"/>
              </a:solidFill>
              <a:effectLst/>
              <a:uLnTx/>
              <a:uFillTx/>
              <a:latin typeface="IntelOne Display Regular" panose="020B0503020203020204" pitchFamily="34" charset="0"/>
            </a:endParaRPr>
          </a:p>
        </p:txBody>
      </p:sp>
      <p:sp>
        <p:nvSpPr>
          <p:cNvPr id="9" name="Arrow: Right 8">
            <a:extLst>
              <a:ext uri="{FF2B5EF4-FFF2-40B4-BE49-F238E27FC236}">
                <a16:creationId xmlns:a16="http://schemas.microsoft.com/office/drawing/2014/main" id="{00A3FB4C-0866-4043-BD52-EBA9A74CC803}"/>
              </a:ext>
            </a:extLst>
          </p:cNvPr>
          <p:cNvSpPr/>
          <p:nvPr/>
        </p:nvSpPr>
        <p:spPr>
          <a:xfrm>
            <a:off x="697825" y="3962185"/>
            <a:ext cx="3040469" cy="1046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white"/>
                </a:solidFill>
                <a:effectLst/>
                <a:uLnTx/>
                <a:uFillTx/>
                <a:latin typeface="IntelOne Display Regular" panose="020B0503020203020204" pitchFamily="34" charset="0"/>
              </a:rPr>
              <a:t>Rules + Data</a:t>
            </a:r>
            <a:endParaRPr kumimoji="0" lang="en-US" sz="1800" b="0" i="0" u="none" strike="noStrike" kern="1200" cap="none" spc="0" normalizeH="0" baseline="0" noProof="0" dirty="0">
              <a:ln>
                <a:noFill/>
              </a:ln>
              <a:solidFill>
                <a:prstClr val="white"/>
              </a:solidFill>
              <a:effectLst/>
              <a:uLnTx/>
              <a:uFillTx/>
              <a:latin typeface="IntelOne Display Regular" panose="020B0503020203020204" pitchFamily="34" charset="0"/>
            </a:endParaRPr>
          </a:p>
        </p:txBody>
      </p:sp>
      <p:sp>
        <p:nvSpPr>
          <p:cNvPr id="11" name="Arrow: Right 10">
            <a:extLst>
              <a:ext uri="{FF2B5EF4-FFF2-40B4-BE49-F238E27FC236}">
                <a16:creationId xmlns:a16="http://schemas.microsoft.com/office/drawing/2014/main" id="{1E95BE30-0D08-4565-A576-B3321099E152}"/>
              </a:ext>
            </a:extLst>
          </p:cNvPr>
          <p:cNvSpPr/>
          <p:nvPr/>
        </p:nvSpPr>
        <p:spPr>
          <a:xfrm>
            <a:off x="697825" y="5153646"/>
            <a:ext cx="3040469" cy="1046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white"/>
                </a:solidFill>
                <a:effectLst/>
                <a:uLnTx/>
                <a:uFillTx/>
                <a:latin typeface="IntelOne Display Regular" panose="020B0503020203020204" pitchFamily="34" charset="0"/>
              </a:rPr>
              <a:t>Answers + Data</a:t>
            </a:r>
            <a:endParaRPr kumimoji="0" lang="en-US" sz="1800" b="0" i="0" u="none" strike="noStrike" kern="1200" cap="none" spc="0" normalizeH="0" baseline="0" noProof="0" dirty="0">
              <a:ln>
                <a:noFill/>
              </a:ln>
              <a:solidFill>
                <a:prstClr val="white"/>
              </a:solidFill>
              <a:effectLst/>
              <a:uLnTx/>
              <a:uFillTx/>
              <a:latin typeface="IntelOne Display Regular" panose="020B0503020203020204" pitchFamily="34" charset="0"/>
            </a:endParaRPr>
          </a:p>
        </p:txBody>
      </p:sp>
      <p:sp>
        <p:nvSpPr>
          <p:cNvPr id="12" name="Arrow: Right 11">
            <a:extLst>
              <a:ext uri="{FF2B5EF4-FFF2-40B4-BE49-F238E27FC236}">
                <a16:creationId xmlns:a16="http://schemas.microsoft.com/office/drawing/2014/main" id="{EA68203E-4067-49B8-83EF-6F2F7E294E87}"/>
              </a:ext>
            </a:extLst>
          </p:cNvPr>
          <p:cNvSpPr/>
          <p:nvPr/>
        </p:nvSpPr>
        <p:spPr>
          <a:xfrm>
            <a:off x="8375520" y="4004560"/>
            <a:ext cx="1590284" cy="1046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white"/>
                </a:solidFill>
                <a:effectLst/>
                <a:uLnTx/>
                <a:uFillTx/>
                <a:latin typeface="IntelOne Display Regular" panose="020B0503020203020204" pitchFamily="34" charset="0"/>
              </a:rPr>
              <a:t>Answers</a:t>
            </a:r>
            <a:endParaRPr kumimoji="0" lang="en-US" sz="1800" b="0" i="0" u="none" strike="noStrike" kern="1200" cap="none" spc="0" normalizeH="0" baseline="0" noProof="0" dirty="0">
              <a:ln>
                <a:noFill/>
              </a:ln>
              <a:solidFill>
                <a:prstClr val="white"/>
              </a:solidFill>
              <a:effectLst/>
              <a:uLnTx/>
              <a:uFillTx/>
              <a:latin typeface="IntelOne Display Regular" panose="020B0503020203020204" pitchFamily="34" charset="0"/>
            </a:endParaRPr>
          </a:p>
        </p:txBody>
      </p:sp>
      <p:sp>
        <p:nvSpPr>
          <p:cNvPr id="13" name="Arrow: Right 12">
            <a:extLst>
              <a:ext uri="{FF2B5EF4-FFF2-40B4-BE49-F238E27FC236}">
                <a16:creationId xmlns:a16="http://schemas.microsoft.com/office/drawing/2014/main" id="{060A1F8F-0827-4CF0-ADA0-1AB959A15C9D}"/>
              </a:ext>
            </a:extLst>
          </p:cNvPr>
          <p:cNvSpPr/>
          <p:nvPr/>
        </p:nvSpPr>
        <p:spPr>
          <a:xfrm>
            <a:off x="8375520" y="5153645"/>
            <a:ext cx="1590284" cy="1046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0" i="0" u="none" strike="noStrike" kern="1200" cap="none" spc="0" normalizeH="0" baseline="0" noProof="0" dirty="0">
                <a:ln>
                  <a:noFill/>
                </a:ln>
                <a:solidFill>
                  <a:prstClr val="white"/>
                </a:solidFill>
                <a:effectLst/>
                <a:uLnTx/>
                <a:uFillTx/>
                <a:latin typeface="IntelOne Display Regular" panose="020B0503020203020204" pitchFamily="34" charset="0"/>
              </a:rPr>
              <a:t>Rules</a:t>
            </a:r>
            <a:endParaRPr kumimoji="0" lang="en-US" sz="1800" b="0" i="0" u="none" strike="noStrike" kern="1200" cap="none" spc="0" normalizeH="0" baseline="0" noProof="0" dirty="0">
              <a:ln>
                <a:noFill/>
              </a:ln>
              <a:solidFill>
                <a:prstClr val="white"/>
              </a:solidFill>
              <a:effectLst/>
              <a:uLnTx/>
              <a:uFillTx/>
              <a:latin typeface="IntelOne Display Regular" panose="020B0503020203020204" pitchFamily="34" charset="0"/>
            </a:endParaRPr>
          </a:p>
        </p:txBody>
      </p:sp>
    </p:spTree>
    <p:extLst>
      <p:ext uri="{BB962C8B-B14F-4D97-AF65-F5344CB8AC3E}">
        <p14:creationId xmlns:p14="http://schemas.microsoft.com/office/powerpoint/2010/main" val="223582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22F983-FB0E-152D-EDD3-CC48C39B44FA}"/>
              </a:ext>
            </a:extLst>
          </p:cNvPr>
          <p:cNvSpPr>
            <a:spLocks noGrp="1"/>
          </p:cNvSpPr>
          <p:nvPr>
            <p:ph type="body" sz="quarter" idx="13"/>
          </p:nvPr>
        </p:nvSpPr>
        <p:spPr>
          <a:xfrm>
            <a:off x="748990" y="1160407"/>
            <a:ext cx="10391078" cy="2530645"/>
          </a:xfrm>
        </p:spPr>
        <p:txBody>
          <a:bodyPr>
            <a:normAutofit/>
          </a:bodyPr>
          <a:lstStyle/>
          <a:p>
            <a:pPr marL="0" indent="0" algn="ctr">
              <a:buNone/>
            </a:pPr>
            <a:r>
              <a:rPr lang="en-US" sz="2800" dirty="0">
                <a:latin typeface="IntelOne Display Light" panose="020B0403020203020204" pitchFamily="34" charset="77"/>
              </a:rPr>
              <a:t>Machine learning (ML) is an important subsection of AI and will be studied in detail in the further weeks.</a:t>
            </a:r>
          </a:p>
          <a:p>
            <a:pPr marL="0" indent="0" algn="ctr">
              <a:buNone/>
            </a:pPr>
            <a:endParaRPr lang="en-US" sz="2800" dirty="0">
              <a:latin typeface="IntelOne Display Light" panose="020B0403020203020204" pitchFamily="34" charset="77"/>
            </a:endParaRPr>
          </a:p>
          <a:p>
            <a:pPr marL="0" indent="0" algn="ctr">
              <a:buNone/>
            </a:pPr>
            <a:r>
              <a:rPr lang="en-US" sz="2800" dirty="0">
                <a:latin typeface="IntelOne Display Light" panose="020B0403020203020204" pitchFamily="34" charset="77"/>
              </a:rPr>
              <a:t>However, for now let us look at some broad distinctions in ML to understand the working of AI.</a:t>
            </a:r>
          </a:p>
        </p:txBody>
      </p:sp>
      <p:sp>
        <p:nvSpPr>
          <p:cNvPr id="3" name="Slide Number Placeholder 2">
            <a:extLst>
              <a:ext uri="{FF2B5EF4-FFF2-40B4-BE49-F238E27FC236}">
                <a16:creationId xmlns:a16="http://schemas.microsoft.com/office/drawing/2014/main" id="{67D37D81-3966-2277-2CAD-47D78C5A25CE}"/>
              </a:ext>
            </a:extLst>
          </p:cNvPr>
          <p:cNvSpPr>
            <a:spLocks noGrp="1"/>
          </p:cNvSpPr>
          <p:nvPr>
            <p:ph type="sldNum" sz="quarter" idx="12"/>
          </p:nvPr>
        </p:nvSpPr>
        <p:spPr/>
        <p:txBody>
          <a:bodyPr/>
          <a:lstStyle/>
          <a:p>
            <a:fld id="{8E424D08-BD54-4DFE-9D9D-D2FBE329B493}" type="slidenum">
              <a:rPr lang="en-US" smtClean="0"/>
              <a:pPr/>
              <a:t>7</a:t>
            </a:fld>
            <a:endParaRPr lang="en-US"/>
          </a:p>
        </p:txBody>
      </p:sp>
    </p:spTree>
    <p:extLst>
      <p:ext uri="{BB962C8B-B14F-4D97-AF65-F5344CB8AC3E}">
        <p14:creationId xmlns:p14="http://schemas.microsoft.com/office/powerpoint/2010/main" val="400851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1D5993-FECC-4B84-9ECD-6401D7CC2F3F}"/>
              </a:ext>
            </a:extLst>
          </p:cNvPr>
          <p:cNvSpPr>
            <a:spLocks noGrp="1"/>
          </p:cNvSpPr>
          <p:nvPr>
            <p:ph type="body" sz="quarter" idx="13"/>
          </p:nvPr>
        </p:nvSpPr>
        <p:spPr>
          <a:xfrm>
            <a:off x="341258" y="2374265"/>
            <a:ext cx="3982548" cy="2449103"/>
          </a:xfrm>
        </p:spPr>
        <p:txBody>
          <a:bodyPr>
            <a:normAutofit/>
          </a:bodyPr>
          <a:lstStyle/>
          <a:p>
            <a:pPr marL="0" indent="0">
              <a:buNone/>
            </a:pPr>
            <a:r>
              <a:rPr lang="en-US" dirty="0">
                <a:latin typeface="IntelOne Display Regular" panose="020B0503020203020204" pitchFamily="34" charset="0"/>
              </a:rPr>
              <a:t>AI Models are broadly classified intro three types:</a:t>
            </a:r>
          </a:p>
          <a:p>
            <a:r>
              <a:rPr lang="en-US" dirty="0">
                <a:latin typeface="IntelOne Display Regular" panose="020B0503020203020204" pitchFamily="34" charset="0"/>
              </a:rPr>
              <a:t>Supervised Learning</a:t>
            </a:r>
          </a:p>
          <a:p>
            <a:r>
              <a:rPr lang="en-US" dirty="0">
                <a:latin typeface="IntelOne Display Regular" panose="020B0503020203020204" pitchFamily="34" charset="0"/>
              </a:rPr>
              <a:t>Unsupervised Learning</a:t>
            </a:r>
          </a:p>
          <a:p>
            <a:r>
              <a:rPr lang="en-US" dirty="0">
                <a:latin typeface="IntelOne Display Regular" panose="020B0503020203020204" pitchFamily="34" charset="0"/>
              </a:rPr>
              <a:t>Reinforcement learning</a:t>
            </a:r>
          </a:p>
          <a:p>
            <a:endParaRPr lang="en-US" dirty="0">
              <a:latin typeface="IntelOne Display Regular" panose="020B0503020203020204" pitchFamily="34" charset="0"/>
            </a:endParaRPr>
          </a:p>
        </p:txBody>
      </p:sp>
      <p:sp>
        <p:nvSpPr>
          <p:cNvPr id="3" name="Slide Number Placeholder 2">
            <a:extLst>
              <a:ext uri="{FF2B5EF4-FFF2-40B4-BE49-F238E27FC236}">
                <a16:creationId xmlns:a16="http://schemas.microsoft.com/office/drawing/2014/main" id="{EDE17AEF-E715-D425-4E02-88A99F293801}"/>
              </a:ext>
            </a:extLst>
          </p:cNvPr>
          <p:cNvSpPr>
            <a:spLocks noGrp="1"/>
          </p:cNvSpPr>
          <p:nvPr>
            <p:ph type="sldNum" sz="quarter" idx="12"/>
          </p:nvPr>
        </p:nvSpPr>
        <p:spPr/>
        <p:txBody>
          <a:bodyPr/>
          <a:lstStyle/>
          <a:p>
            <a:fld id="{8E424D08-BD54-4DFE-9D9D-D2FBE329B493}" type="slidenum">
              <a:rPr lang="en-US" smtClean="0"/>
              <a:pPr/>
              <a:t>8</a:t>
            </a:fld>
            <a:endParaRPr lang="en-US"/>
          </a:p>
        </p:txBody>
      </p:sp>
      <p:sp>
        <p:nvSpPr>
          <p:cNvPr id="4" name="Title 3">
            <a:extLst>
              <a:ext uri="{FF2B5EF4-FFF2-40B4-BE49-F238E27FC236}">
                <a16:creationId xmlns:a16="http://schemas.microsoft.com/office/drawing/2014/main" id="{34BB8470-257F-6A33-70D1-7BFB64786ACF}"/>
              </a:ext>
            </a:extLst>
          </p:cNvPr>
          <p:cNvSpPr>
            <a:spLocks noGrp="1"/>
          </p:cNvSpPr>
          <p:nvPr>
            <p:ph type="title"/>
          </p:nvPr>
        </p:nvSpPr>
        <p:spPr/>
        <p:txBody>
          <a:bodyPr/>
          <a:lstStyle/>
          <a:p>
            <a:r>
              <a:rPr lang="en-US" dirty="0"/>
              <a:t>Types of Machine Learning Models</a:t>
            </a:r>
          </a:p>
        </p:txBody>
      </p:sp>
      <p:pic>
        <p:nvPicPr>
          <p:cNvPr id="5" name="Picture 2" descr="| 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a:extLst>
              <a:ext uri="{FF2B5EF4-FFF2-40B4-BE49-F238E27FC236}">
                <a16:creationId xmlns:a16="http://schemas.microsoft.com/office/drawing/2014/main" id="{5491450D-68AF-E3E3-165E-403F02F0C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5918" y="1569794"/>
            <a:ext cx="7079973" cy="3814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A4EBBFC-EEC7-9742-4597-EC1808DAFD98}"/>
              </a:ext>
            </a:extLst>
          </p:cNvPr>
          <p:cNvSpPr>
            <a:spLocks noGrp="1"/>
          </p:cNvSpPr>
          <p:nvPr>
            <p:ph type="body" sz="quarter" idx="13"/>
          </p:nvPr>
        </p:nvSpPr>
        <p:spPr>
          <a:xfrm>
            <a:off x="386557" y="1193392"/>
            <a:ext cx="11187134" cy="2958554"/>
          </a:xfrm>
        </p:spPr>
        <p:txBody>
          <a:bodyPr>
            <a:normAutofit/>
          </a:bodyPr>
          <a:lstStyle/>
          <a:p>
            <a:r>
              <a:rPr lang="en-US" dirty="0">
                <a:latin typeface="IntelOne Display Regular" panose="020B0503020203020204" pitchFamily="34" charset="77"/>
              </a:rPr>
              <a:t>This model is trained using labeled data.</a:t>
            </a:r>
          </a:p>
          <a:p>
            <a:r>
              <a:rPr lang="en-US" dirty="0">
                <a:latin typeface="IntelOne Display Regular" panose="020B0503020203020204" pitchFamily="34" charset="77"/>
              </a:rPr>
              <a:t>This method involves providing the model with correct inputs and outputs so that it learns the expected behavior through a mapping function.</a:t>
            </a:r>
          </a:p>
          <a:p>
            <a:r>
              <a:rPr lang="en-US" dirty="0">
                <a:latin typeface="IntelOne Display Regular" panose="020B0503020203020204" pitchFamily="34" charset="77"/>
              </a:rPr>
              <a:t>Supervised learning has real world applications such as risk assessment, image categorization, fraud detection, spam filtering, etc.</a:t>
            </a:r>
          </a:p>
        </p:txBody>
      </p:sp>
      <p:sp>
        <p:nvSpPr>
          <p:cNvPr id="3" name="Slide Number Placeholder 2">
            <a:extLst>
              <a:ext uri="{FF2B5EF4-FFF2-40B4-BE49-F238E27FC236}">
                <a16:creationId xmlns:a16="http://schemas.microsoft.com/office/drawing/2014/main" id="{8F0DCF8C-2E6F-5F69-3153-51C90E117EF5}"/>
              </a:ext>
            </a:extLst>
          </p:cNvPr>
          <p:cNvSpPr>
            <a:spLocks noGrp="1"/>
          </p:cNvSpPr>
          <p:nvPr>
            <p:ph type="sldNum" sz="quarter" idx="12"/>
          </p:nvPr>
        </p:nvSpPr>
        <p:spPr/>
        <p:txBody>
          <a:bodyPr/>
          <a:lstStyle/>
          <a:p>
            <a:fld id="{8E424D08-BD54-4DFE-9D9D-D2FBE329B493}" type="slidenum">
              <a:rPr lang="en-US" smtClean="0"/>
              <a:pPr/>
              <a:t>9</a:t>
            </a:fld>
            <a:endParaRPr lang="en-US"/>
          </a:p>
        </p:txBody>
      </p:sp>
      <p:sp>
        <p:nvSpPr>
          <p:cNvPr id="4" name="Title 3">
            <a:extLst>
              <a:ext uri="{FF2B5EF4-FFF2-40B4-BE49-F238E27FC236}">
                <a16:creationId xmlns:a16="http://schemas.microsoft.com/office/drawing/2014/main" id="{57B3B353-ED78-ADD9-14FD-6759D146312D}"/>
              </a:ext>
            </a:extLst>
          </p:cNvPr>
          <p:cNvSpPr>
            <a:spLocks noGrp="1"/>
          </p:cNvSpPr>
          <p:nvPr>
            <p:ph type="title"/>
          </p:nvPr>
        </p:nvSpPr>
        <p:spPr>
          <a:xfrm>
            <a:off x="386557" y="253616"/>
            <a:ext cx="10515600" cy="939776"/>
          </a:xfrm>
        </p:spPr>
        <p:txBody>
          <a:bodyPr/>
          <a:lstStyle/>
          <a:p>
            <a:r>
              <a:rPr lang="en-US" dirty="0"/>
              <a:t>Types of AI Models- Supervised Learning</a:t>
            </a:r>
          </a:p>
        </p:txBody>
      </p:sp>
      <p:pic>
        <p:nvPicPr>
          <p:cNvPr id="1028" name="Picture 4" descr="What Is Machine Learning and How Does It Work | Simplilearn">
            <a:extLst>
              <a:ext uri="{FF2B5EF4-FFF2-40B4-BE49-F238E27FC236}">
                <a16:creationId xmlns:a16="http://schemas.microsoft.com/office/drawing/2014/main" id="{C737F934-E894-D7AB-EC31-7730E7554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315" y="3293660"/>
            <a:ext cx="7001691" cy="302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7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5166</TotalTime>
  <Words>4774</Words>
  <Application>Microsoft Office PowerPoint</Application>
  <PresentationFormat>Widescreen</PresentationFormat>
  <Paragraphs>534</Paragraphs>
  <Slides>52</Slides>
  <Notes>49</Notes>
  <HiddenSlides>0</HiddenSlides>
  <MMClips>1</MMClips>
  <ScaleCrop>false</ScaleCrop>
  <HeadingPairs>
    <vt:vector size="6" baseType="variant">
      <vt:variant>
        <vt:lpstr>Fonts Used</vt:lpstr>
      </vt:variant>
      <vt:variant>
        <vt:i4>18</vt:i4>
      </vt:variant>
      <vt:variant>
        <vt:lpstr>Theme</vt:lpstr>
      </vt:variant>
      <vt:variant>
        <vt:i4>9</vt:i4>
      </vt:variant>
      <vt:variant>
        <vt:lpstr>Slide Titles</vt:lpstr>
      </vt:variant>
      <vt:variant>
        <vt:i4>52</vt:i4>
      </vt:variant>
    </vt:vector>
  </HeadingPairs>
  <TitlesOfParts>
    <vt:vector size="79" baseType="lpstr">
      <vt:lpstr>arial</vt:lpstr>
      <vt:lpstr>arial</vt:lpstr>
      <vt:lpstr>Calibri</vt:lpstr>
      <vt:lpstr>Helvetica</vt:lpstr>
      <vt:lpstr>Helvetica Neue</vt:lpstr>
      <vt:lpstr>Helvetica Neue Medium</vt:lpstr>
      <vt:lpstr>Intel Clear</vt:lpstr>
      <vt:lpstr>Intel Clear Light</vt:lpstr>
      <vt:lpstr>IntelOne Display Light</vt:lpstr>
      <vt:lpstr>IntelOne Display Medium</vt:lpstr>
      <vt:lpstr>IntelOne Display Regular</vt:lpstr>
      <vt:lpstr>IntelOne Text</vt:lpstr>
      <vt:lpstr>IntelOne Text Bold</vt:lpstr>
      <vt:lpstr>IntelOne Text Light</vt:lpstr>
      <vt:lpstr>IntelOne Text Medium</vt:lpstr>
      <vt:lpstr>Play</vt:lpstr>
      <vt:lpstr>Times New Roman</vt:lpstr>
      <vt:lpstr>Wingdings</vt:lpstr>
      <vt:lpstr>1_IntelNewBrand</vt:lpstr>
      <vt:lpstr>2_IntelNewBrand</vt:lpstr>
      <vt:lpstr>Custom Design</vt:lpstr>
      <vt:lpstr>3_Office Theme</vt:lpstr>
      <vt:lpstr>1_Office Theme</vt:lpstr>
      <vt:lpstr>2_Office Theme</vt:lpstr>
      <vt:lpstr>3_IntelNewBrand</vt:lpstr>
      <vt:lpstr>4_Office Theme</vt:lpstr>
      <vt:lpstr>5_Office Theme</vt:lpstr>
      <vt:lpstr>PowerPoint Presentation</vt:lpstr>
      <vt:lpstr>PowerPoint Presentation</vt:lpstr>
      <vt:lpstr>PowerPoint Presentation</vt:lpstr>
      <vt:lpstr>Let’s start by understanding how AI, Machine Learning and Deep Learning fit together</vt:lpstr>
      <vt:lpstr>What Happens Inside AI?</vt:lpstr>
      <vt:lpstr>How AI Works</vt:lpstr>
      <vt:lpstr>PowerPoint Presentation</vt:lpstr>
      <vt:lpstr>Types of Machine Learning Models</vt:lpstr>
      <vt:lpstr>Types of AI Models- Supervised Learning</vt:lpstr>
      <vt:lpstr>Types of AI Models- Unsupervised Learning</vt:lpstr>
      <vt:lpstr>Types of AI Models- Reinforcement Learning</vt:lpstr>
      <vt:lpstr>For a detailed look into types of ML algorithms refer to the next diagram</vt:lpstr>
      <vt:lpstr>PowerPoint Presentation</vt:lpstr>
      <vt:lpstr>Understanding The Mind of AI</vt:lpstr>
      <vt:lpstr>PowerPoint Presentation</vt:lpstr>
      <vt:lpstr>How does AI make  a decision?</vt:lpstr>
      <vt:lpstr>How does AI make  a decision?</vt:lpstr>
      <vt:lpstr>What is a Perceptron?</vt:lpstr>
      <vt:lpstr>What is a Perceptron?</vt:lpstr>
      <vt:lpstr>What is a Perceptron?</vt:lpstr>
      <vt:lpstr>What is a Perceptron?</vt:lpstr>
      <vt:lpstr>What is a Perceptron?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 Activity</vt:lpstr>
      <vt:lpstr>Group Presentation</vt:lpstr>
      <vt:lpstr>PowerPoint Presentation</vt:lpstr>
      <vt:lpstr>Teachable Machine</vt:lpstr>
      <vt:lpstr>PowerPoint Presentation</vt:lpstr>
      <vt:lpstr>PowerPoint Presentation</vt:lpstr>
      <vt:lpstr>PowerPoint Presentation</vt:lpstr>
      <vt:lpstr>PowerPoint Presentation</vt:lpstr>
      <vt:lpstr>Teachable Machine</vt:lpstr>
      <vt:lpstr>Teachable Machine</vt:lpstr>
      <vt:lpstr>Teachable Machine</vt:lpstr>
      <vt:lpstr>Teachable Machine</vt:lpstr>
      <vt:lpstr>Teachable Machine</vt:lpstr>
      <vt:lpstr>Teachable Machine</vt:lpstr>
      <vt:lpstr>Teachable Machine</vt:lpstr>
      <vt:lpstr>Teachable Machine</vt:lpstr>
      <vt:lpstr>Teachable Machine</vt:lpstr>
      <vt:lpstr>Teachable Machine</vt:lpstr>
      <vt:lpstr>Activity</vt:lpstr>
      <vt:lpstr>Teachable Machine </vt:lpstr>
      <vt:lpstr>Reflection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AI for  Future Workforce</dc:title>
  <dc:creator>Victoria Rivett</dc:creator>
  <cp:lastModifiedBy>Andrew Norris</cp:lastModifiedBy>
  <cp:revision>112</cp:revision>
  <dcterms:created xsi:type="dcterms:W3CDTF">2021-05-25T09:09:29Z</dcterms:created>
  <dcterms:modified xsi:type="dcterms:W3CDTF">2024-02-29T17:08:53Z</dcterms:modified>
</cp:coreProperties>
</file>